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55" r:id="rId2"/>
    <p:sldId id="268" r:id="rId3"/>
    <p:sldId id="456" r:id="rId4"/>
    <p:sldId id="457" r:id="rId5"/>
    <p:sldId id="458" r:id="rId6"/>
    <p:sldId id="459" r:id="rId7"/>
    <p:sldId id="443" r:id="rId8"/>
    <p:sldId id="444" r:id="rId9"/>
    <p:sldId id="442" r:id="rId10"/>
    <p:sldId id="445" r:id="rId11"/>
    <p:sldId id="428" r:id="rId12"/>
    <p:sldId id="436" r:id="rId13"/>
    <p:sldId id="370" r:id="rId14"/>
    <p:sldId id="371" r:id="rId15"/>
    <p:sldId id="434" r:id="rId16"/>
    <p:sldId id="437" r:id="rId17"/>
    <p:sldId id="435" r:id="rId18"/>
    <p:sldId id="372" r:id="rId19"/>
    <p:sldId id="373" r:id="rId20"/>
    <p:sldId id="441" r:id="rId21"/>
    <p:sldId id="440" r:id="rId22"/>
    <p:sldId id="439" r:id="rId23"/>
    <p:sldId id="446" r:id="rId24"/>
    <p:sldId id="450" r:id="rId25"/>
    <p:sldId id="348" r:id="rId26"/>
    <p:sldId id="449" r:id="rId27"/>
    <p:sldId id="447" r:id="rId28"/>
    <p:sldId id="454" r:id="rId29"/>
    <p:sldId id="448" r:id="rId30"/>
    <p:sldId id="374" r:id="rId31"/>
    <p:sldId id="438" r:id="rId32"/>
    <p:sldId id="451" r:id="rId33"/>
    <p:sldId id="376" r:id="rId34"/>
    <p:sldId id="452" r:id="rId35"/>
    <p:sldId id="453" r:id="rId36"/>
    <p:sldId id="378" r:id="rId37"/>
    <p:sldId id="3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01C06-5E6F-43D8-AF57-F40F739C6F07}" v="1453" dt="2023-04-03T14:43:37.419"/>
    <p1510:client id="{4AA22B6F-6365-4421-98BF-E9761D1239D8}" v="2" dt="2023-04-03T16:18:36.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6850" autoAdjust="0"/>
  </p:normalViewPr>
  <p:slideViewPr>
    <p:cSldViewPr snapToGrid="0">
      <p:cViewPr varScale="1">
        <p:scale>
          <a:sx n="94" d="100"/>
          <a:sy n="94" d="100"/>
        </p:scale>
        <p:origin x="1116" y="78"/>
      </p:cViewPr>
      <p:guideLst/>
    </p:cSldViewPr>
  </p:slideViewPr>
  <p:notesTextViewPr>
    <p:cViewPr>
      <p:scale>
        <a:sx n="1" d="1"/>
        <a:sy n="1" d="1"/>
      </p:scale>
      <p:origin x="0" y="0"/>
    </p:cViewPr>
  </p:notesTextViewPr>
  <p:sorterViewPr>
    <p:cViewPr>
      <p:scale>
        <a:sx n="100" d="100"/>
        <a:sy n="100" d="100"/>
      </p:scale>
      <p:origin x="0" y="-28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C3246A9-9D6C-47F0-B536-404EF2A476A9}"/>
    <pc:docChg chg="modSld">
      <pc:chgData name="Michael MacCoss" userId="afbd1c96-5255-4d89-b6b4-1a00a15797b0" providerId="ADAL" clId="{FC3246A9-9D6C-47F0-B536-404EF2A476A9}" dt="2022-04-04T17:15:04.154" v="10" actId="20577"/>
      <pc:docMkLst>
        <pc:docMk/>
      </pc:docMkLst>
      <pc:sldChg chg="modSp mod">
        <pc:chgData name="Michael MacCoss" userId="afbd1c96-5255-4d89-b6b4-1a00a15797b0" providerId="ADAL" clId="{FC3246A9-9D6C-47F0-B536-404EF2A476A9}" dt="2022-04-04T17:15:04.154" v="10" actId="20577"/>
        <pc:sldMkLst>
          <pc:docMk/>
          <pc:sldMk cId="1027309159" sldId="443"/>
        </pc:sldMkLst>
        <pc:spChg chg="mod">
          <ac:chgData name="Michael MacCoss" userId="afbd1c96-5255-4d89-b6b4-1a00a15797b0" providerId="ADAL" clId="{FC3246A9-9D6C-47F0-B536-404EF2A476A9}" dt="2022-04-04T17:15:04.154" v="10" actId="20577"/>
          <ac:spMkLst>
            <pc:docMk/>
            <pc:sldMk cId="1027309159" sldId="443"/>
            <ac:spMk id="4" creationId="{2FF86895-50BC-4D2B-812A-415084784FAE}"/>
          </ac:spMkLst>
        </pc:spChg>
      </pc:sldChg>
    </pc:docChg>
  </pc:docChgLst>
  <pc:docChgLst>
    <pc:chgData name="Michael MacCoss" userId="afbd1c96-5255-4d89-b6b4-1a00a15797b0" providerId="ADAL" clId="{58F0A319-5F6F-4953-AA38-86EA6E5C70A8}"/>
    <pc:docChg chg="undo custSel addSld delSld modSld sldOrd">
      <pc:chgData name="Michael MacCoss" userId="afbd1c96-5255-4d89-b6b4-1a00a15797b0" providerId="ADAL" clId="{58F0A319-5F6F-4953-AA38-86EA6E5C70A8}" dt="2022-04-04T16:41:47.827" v="364"/>
      <pc:docMkLst>
        <pc:docMk/>
      </pc:docMkLst>
      <pc:sldChg chg="add">
        <pc:chgData name="Michael MacCoss" userId="afbd1c96-5255-4d89-b6b4-1a00a15797b0" providerId="ADAL" clId="{58F0A319-5F6F-4953-AA38-86EA6E5C70A8}" dt="2022-04-04T15:51:02.087" v="132"/>
        <pc:sldMkLst>
          <pc:docMk/>
          <pc:sldMk cId="0" sldId="348"/>
        </pc:sldMkLst>
      </pc:sldChg>
      <pc:sldChg chg="delSp modSp add mod">
        <pc:chgData name="Michael MacCoss" userId="afbd1c96-5255-4d89-b6b4-1a00a15797b0" providerId="ADAL" clId="{58F0A319-5F6F-4953-AA38-86EA6E5C70A8}" dt="2022-04-04T15:49:07.969" v="21" actId="1036"/>
        <pc:sldMkLst>
          <pc:docMk/>
          <pc:sldMk cId="3250967907" sldId="372"/>
        </pc:sldMkLst>
        <pc:spChg chg="mod">
          <ac:chgData name="Michael MacCoss" userId="afbd1c96-5255-4d89-b6b4-1a00a15797b0" providerId="ADAL" clId="{58F0A319-5F6F-4953-AA38-86EA6E5C70A8}" dt="2022-04-04T15:48:57.421" v="9" actId="14100"/>
          <ac:spMkLst>
            <pc:docMk/>
            <pc:sldMk cId="3250967907" sldId="372"/>
            <ac:spMk id="2" creationId="{00000000-0000-0000-0000-000000000000}"/>
          </ac:spMkLst>
        </pc:spChg>
        <pc:spChg chg="del">
          <ac:chgData name="Michael MacCoss" userId="afbd1c96-5255-4d89-b6b4-1a00a15797b0" providerId="ADAL" clId="{58F0A319-5F6F-4953-AA38-86EA6E5C70A8}" dt="2022-04-04T15:48:24.366" v="5" actId="478"/>
          <ac:spMkLst>
            <pc:docMk/>
            <pc:sldMk cId="3250967907" sldId="372"/>
            <ac:spMk id="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5"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8"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9"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3" creationId="{00000000-0000-0000-0000-000000000000}"/>
          </ac:spMkLst>
        </pc:spChg>
        <pc:grpChg chg="mod">
          <ac:chgData name="Michael MacCoss" userId="afbd1c96-5255-4d89-b6b4-1a00a15797b0" providerId="ADAL" clId="{58F0A319-5F6F-4953-AA38-86EA6E5C70A8}" dt="2022-04-04T15:49:07.969" v="21" actId="1036"/>
          <ac:grpSpMkLst>
            <pc:docMk/>
            <pc:sldMk cId="3250967907" sldId="372"/>
            <ac:grpSpMk id="21"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25"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158"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2"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7" creationId="{00000000-0000-0000-0000-000000000000}"/>
          </ac:grpSpMkLst>
        </pc:grpChg>
        <pc:graphicFrameChg chg="mod">
          <ac:chgData name="Michael MacCoss" userId="afbd1c96-5255-4d89-b6b4-1a00a15797b0" providerId="ADAL" clId="{58F0A319-5F6F-4953-AA38-86EA6E5C70A8}" dt="2022-04-04T15:49:07.969" v="21" actId="1036"/>
          <ac:graphicFrameMkLst>
            <pc:docMk/>
            <pc:sldMk cId="3250967907" sldId="372"/>
            <ac:graphicFrameMk id="6" creationId="{00000000-0000-0000-0000-000000000000}"/>
          </ac:graphicFrameMkLst>
        </pc:graphicFrameChg>
        <pc:graphicFrameChg chg="mod">
          <ac:chgData name="Michael MacCoss" userId="afbd1c96-5255-4d89-b6b4-1a00a15797b0" providerId="ADAL" clId="{58F0A319-5F6F-4953-AA38-86EA6E5C70A8}" dt="2022-04-04T15:49:07.969" v="21" actId="1036"/>
          <ac:graphicFrameMkLst>
            <pc:docMk/>
            <pc:sldMk cId="3250967907" sldId="372"/>
            <ac:graphicFrameMk id="321" creationId="{00000000-0000-0000-0000-000000000000}"/>
          </ac:graphicFrameMkLst>
        </pc:graphicFrameChg>
        <pc:cxnChg chg="mod">
          <ac:chgData name="Michael MacCoss" userId="afbd1c96-5255-4d89-b6b4-1a00a15797b0" providerId="ADAL" clId="{58F0A319-5F6F-4953-AA38-86EA6E5C70A8}" dt="2022-04-04T15:49:07.969" v="21" actId="1036"/>
          <ac:cxnSpMkLst>
            <pc:docMk/>
            <pc:sldMk cId="3250967907" sldId="372"/>
            <ac:cxnSpMk id="23"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28"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30" creationId="{00000000-0000-0000-0000-000000000000}"/>
          </ac:cxnSpMkLst>
        </pc:cxnChg>
      </pc:sldChg>
      <pc:sldChg chg="delSp modSp add mod">
        <pc:chgData name="Michael MacCoss" userId="afbd1c96-5255-4d89-b6b4-1a00a15797b0" providerId="ADAL" clId="{58F0A319-5F6F-4953-AA38-86EA6E5C70A8}" dt="2022-04-04T15:49:27.968" v="34" actId="1036"/>
        <pc:sldMkLst>
          <pc:docMk/>
          <pc:sldMk cId="518255408" sldId="373"/>
        </pc:sldMkLst>
        <pc:spChg chg="mod">
          <ac:chgData name="Michael MacCoss" userId="afbd1c96-5255-4d89-b6b4-1a00a15797b0" providerId="ADAL" clId="{58F0A319-5F6F-4953-AA38-86EA6E5C70A8}" dt="2022-04-04T15:49:19.629" v="24" actId="403"/>
          <ac:spMkLst>
            <pc:docMk/>
            <pc:sldMk cId="518255408" sldId="373"/>
            <ac:spMk id="2" creationId="{00000000-0000-0000-0000-000000000000}"/>
          </ac:spMkLst>
        </pc:spChg>
        <pc:spChg chg="del">
          <ac:chgData name="Michael MacCoss" userId="afbd1c96-5255-4d89-b6b4-1a00a15797b0" providerId="ADAL" clId="{58F0A319-5F6F-4953-AA38-86EA6E5C70A8}" dt="2022-04-04T15:49:13.715" v="22" actId="478"/>
          <ac:spMkLst>
            <pc:docMk/>
            <pc:sldMk cId="518255408" sldId="373"/>
            <ac:spMk id="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7"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9"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9" creationId="{00000000-0000-0000-0000-000000000000}"/>
          </ac:spMkLst>
        </pc:spChg>
        <pc:grpChg chg="mod">
          <ac:chgData name="Michael MacCoss" userId="afbd1c96-5255-4d89-b6b4-1a00a15797b0" providerId="ADAL" clId="{58F0A319-5F6F-4953-AA38-86EA6E5C70A8}" dt="2022-04-04T15:49:27.968" v="34" actId="1036"/>
          <ac:grpSpMkLst>
            <pc:docMk/>
            <pc:sldMk cId="518255408" sldId="373"/>
            <ac:grpSpMk id="14"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158"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2"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7"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16" creationId="{00000000-0000-0000-0000-000000000000}"/>
          </ac:grpSpMkLst>
        </pc:grpChg>
        <pc:graphicFrameChg chg="mod">
          <ac:chgData name="Michael MacCoss" userId="afbd1c96-5255-4d89-b6b4-1a00a15797b0" providerId="ADAL" clId="{58F0A319-5F6F-4953-AA38-86EA6E5C70A8}" dt="2022-04-04T15:49:27.968" v="34" actId="1036"/>
          <ac:graphicFrameMkLst>
            <pc:docMk/>
            <pc:sldMk cId="518255408" sldId="373"/>
            <ac:graphicFrameMk id="6" creationId="{00000000-0000-0000-0000-000000000000}"/>
          </ac:graphicFrameMkLst>
        </pc:graphicFrameChg>
        <pc:graphicFrameChg chg="mod">
          <ac:chgData name="Michael MacCoss" userId="afbd1c96-5255-4d89-b6b4-1a00a15797b0" providerId="ADAL" clId="{58F0A319-5F6F-4953-AA38-86EA6E5C70A8}" dt="2022-04-04T15:49:27.968" v="34" actId="1036"/>
          <ac:graphicFrameMkLst>
            <pc:docMk/>
            <pc:sldMk cId="518255408" sldId="373"/>
            <ac:graphicFrameMk id="321" creationId="{00000000-0000-0000-0000-000000000000}"/>
          </ac:graphicFrameMkLst>
        </pc:graphicFrameChg>
        <pc:picChg chg="mod">
          <ac:chgData name="Michael MacCoss" userId="afbd1c96-5255-4d89-b6b4-1a00a15797b0" providerId="ADAL" clId="{58F0A319-5F6F-4953-AA38-86EA6E5C70A8}" dt="2022-04-04T15:49:27.968" v="34" actId="1036"/>
          <ac:picMkLst>
            <pc:docMk/>
            <pc:sldMk cId="518255408" sldId="373"/>
            <ac:picMk id="327" creationId="{00000000-0000-0000-0000-000000000000}"/>
          </ac:picMkLst>
        </pc:picChg>
      </pc:sldChg>
      <pc:sldChg chg="delSp modSp add mod">
        <pc:chgData name="Michael MacCoss" userId="afbd1c96-5255-4d89-b6b4-1a00a15797b0" providerId="ADAL" clId="{58F0A319-5F6F-4953-AA38-86EA6E5C70A8}" dt="2022-04-04T15:58:42.594" v="171" actId="1076"/>
        <pc:sldMkLst>
          <pc:docMk/>
          <pc:sldMk cId="772156744" sldId="374"/>
        </pc:sldMkLst>
        <pc:spChg chg="mod">
          <ac:chgData name="Michael MacCoss" userId="afbd1c96-5255-4d89-b6b4-1a00a15797b0" providerId="ADAL" clId="{58F0A319-5F6F-4953-AA38-86EA6E5C70A8}" dt="2022-04-04T15:58:31.836" v="168" actId="114"/>
          <ac:spMkLst>
            <pc:docMk/>
            <pc:sldMk cId="772156744" sldId="374"/>
            <ac:spMk id="2" creationId="{00000000-0000-0000-0000-000000000000}"/>
          </ac:spMkLst>
        </pc:spChg>
        <pc:spChg chg="del">
          <ac:chgData name="Michael MacCoss" userId="afbd1c96-5255-4d89-b6b4-1a00a15797b0" providerId="ADAL" clId="{58F0A319-5F6F-4953-AA38-86EA6E5C70A8}" dt="2022-04-04T15:58:38.434" v="170" actId="478"/>
          <ac:spMkLst>
            <pc:docMk/>
            <pc:sldMk cId="772156744" sldId="374"/>
            <ac:spMk id="5" creationId="{00000000-0000-0000-0000-000000000000}"/>
          </ac:spMkLst>
        </pc:spChg>
        <pc:spChg chg="mod">
          <ac:chgData name="Michael MacCoss" userId="afbd1c96-5255-4d89-b6b4-1a00a15797b0" providerId="ADAL" clId="{58F0A319-5F6F-4953-AA38-86EA6E5C70A8}" dt="2022-04-04T15:58:42.594" v="171" actId="1076"/>
          <ac:spMkLst>
            <pc:docMk/>
            <pc:sldMk cId="772156744" sldId="374"/>
            <ac:spMk id="6" creationId="{00000000-0000-0000-0000-000000000000}"/>
          </ac:spMkLst>
        </pc:spChg>
      </pc:sldChg>
      <pc:sldChg chg="add">
        <pc:chgData name="Michael MacCoss" userId="afbd1c96-5255-4d89-b6b4-1a00a15797b0" providerId="ADAL" clId="{58F0A319-5F6F-4953-AA38-86EA6E5C70A8}" dt="2022-04-04T16:01:13.987" v="183"/>
        <pc:sldMkLst>
          <pc:docMk/>
          <pc:sldMk cId="1480058285" sldId="376"/>
        </pc:sldMkLst>
      </pc:sldChg>
      <pc:sldChg chg="modSp add mod">
        <pc:chgData name="Michael MacCoss" userId="afbd1c96-5255-4d89-b6b4-1a00a15797b0" providerId="ADAL" clId="{58F0A319-5F6F-4953-AA38-86EA6E5C70A8}" dt="2022-04-04T16:05:41.005" v="204" actId="114"/>
        <pc:sldMkLst>
          <pc:docMk/>
          <pc:sldMk cId="1071015385" sldId="377"/>
        </pc:sldMkLst>
        <pc:spChg chg="mod">
          <ac:chgData name="Michael MacCoss" userId="afbd1c96-5255-4d89-b6b4-1a00a15797b0" providerId="ADAL" clId="{58F0A319-5F6F-4953-AA38-86EA6E5C70A8}" dt="2022-04-04T16:05:41.005" v="204" actId="114"/>
          <ac:spMkLst>
            <pc:docMk/>
            <pc:sldMk cId="1071015385" sldId="377"/>
            <ac:spMk id="2" creationId="{00000000-0000-0000-0000-000000000000}"/>
          </ac:spMkLst>
        </pc:spChg>
        <pc:spChg chg="mod">
          <ac:chgData name="Michael MacCoss" userId="afbd1c96-5255-4d89-b6b4-1a00a15797b0" providerId="ADAL" clId="{58F0A319-5F6F-4953-AA38-86EA6E5C70A8}" dt="2022-04-04T16:05:35.826" v="201" actId="1076"/>
          <ac:spMkLst>
            <pc:docMk/>
            <pc:sldMk cId="1071015385" sldId="377"/>
            <ac:spMk id="3" creationId="{00000000-0000-0000-0000-000000000000}"/>
          </ac:spMkLst>
        </pc:spChg>
      </pc:sldChg>
      <pc:sldChg chg="modSp add mod">
        <pc:chgData name="Michael MacCoss" userId="afbd1c96-5255-4d89-b6b4-1a00a15797b0" providerId="ADAL" clId="{58F0A319-5F6F-4953-AA38-86EA6E5C70A8}" dt="2022-04-04T16:04:59.625" v="193" actId="14100"/>
        <pc:sldMkLst>
          <pc:docMk/>
          <pc:sldMk cId="2184616770" sldId="378"/>
        </pc:sldMkLst>
        <pc:spChg chg="mod">
          <ac:chgData name="Michael MacCoss" userId="afbd1c96-5255-4d89-b6b4-1a00a15797b0" providerId="ADAL" clId="{58F0A319-5F6F-4953-AA38-86EA6E5C70A8}" dt="2022-04-04T16:04:59.625" v="193" actId="14100"/>
          <ac:spMkLst>
            <pc:docMk/>
            <pc:sldMk cId="2184616770" sldId="378"/>
            <ac:spMk id="4" creationId="{00000000-0000-0000-0000-000000000000}"/>
          </ac:spMkLst>
        </pc:spChg>
      </pc:sldChg>
      <pc:sldChg chg="delSp modSp add mod">
        <pc:chgData name="Michael MacCoss" userId="afbd1c96-5255-4d89-b6b4-1a00a15797b0" providerId="ADAL" clId="{58F0A319-5F6F-4953-AA38-86EA6E5C70A8}" dt="2022-04-04T15:59:32.746" v="179" actId="1076"/>
        <pc:sldMkLst>
          <pc:docMk/>
          <pc:sldMk cId="2606033764" sldId="438"/>
        </pc:sldMkLst>
        <pc:spChg chg="mod">
          <ac:chgData name="Michael MacCoss" userId="afbd1c96-5255-4d89-b6b4-1a00a15797b0" providerId="ADAL" clId="{58F0A319-5F6F-4953-AA38-86EA6E5C70A8}" dt="2022-04-04T15:59:17.890" v="174" actId="1076"/>
          <ac:spMkLst>
            <pc:docMk/>
            <pc:sldMk cId="2606033764" sldId="438"/>
            <ac:spMk id="2" creationId="{F3C80017-D7FB-43C6-B6E7-671EB649B56C}"/>
          </ac:spMkLst>
        </pc:spChg>
        <pc:spChg chg="del">
          <ac:chgData name="Michael MacCoss" userId="afbd1c96-5255-4d89-b6b4-1a00a15797b0" providerId="ADAL" clId="{58F0A319-5F6F-4953-AA38-86EA6E5C70A8}" dt="2022-04-04T15:59:24.156" v="177" actId="478"/>
          <ac:spMkLst>
            <pc:docMk/>
            <pc:sldMk cId="2606033764" sldId="438"/>
            <ac:spMk id="3" creationId="{42C935C9-5F52-4EB7-8714-918EBBB3077B}"/>
          </ac:spMkLst>
        </pc:spChg>
        <pc:spChg chg="mod">
          <ac:chgData name="Michael MacCoss" userId="afbd1c96-5255-4d89-b6b4-1a00a15797b0" providerId="ADAL" clId="{58F0A319-5F6F-4953-AA38-86EA6E5C70A8}" dt="2022-04-04T15:59:32.746" v="179" actId="1076"/>
          <ac:spMkLst>
            <pc:docMk/>
            <pc:sldMk cId="2606033764" sldId="438"/>
            <ac:spMk id="6" creationId="{4C634434-8883-4445-9596-1B8667A0CB69}"/>
          </ac:spMkLst>
        </pc:spChg>
        <pc:picChg chg="mod">
          <ac:chgData name="Michael MacCoss" userId="afbd1c96-5255-4d89-b6b4-1a00a15797b0" providerId="ADAL" clId="{58F0A319-5F6F-4953-AA38-86EA6E5C70A8}" dt="2022-04-04T15:59:21.235" v="176" actId="1076"/>
          <ac:picMkLst>
            <pc:docMk/>
            <pc:sldMk cId="2606033764" sldId="438"/>
            <ac:picMk id="5" creationId="{AE10A328-8874-49AE-B74C-449316461030}"/>
          </ac:picMkLst>
        </pc:picChg>
        <pc:picChg chg="mod">
          <ac:chgData name="Michael MacCoss" userId="afbd1c96-5255-4d89-b6b4-1a00a15797b0" providerId="ADAL" clId="{58F0A319-5F6F-4953-AA38-86EA6E5C70A8}" dt="2022-04-04T15:59:27.955" v="178" actId="14100"/>
          <ac:picMkLst>
            <pc:docMk/>
            <pc:sldMk cId="2606033764" sldId="438"/>
            <ac:picMk id="2050" creationId="{D864741D-A66F-4412-B79C-2274D4A96C29}"/>
          </ac:picMkLst>
        </pc:picChg>
      </pc:sldChg>
      <pc:sldChg chg="addSp modSp mod">
        <pc:chgData name="Michael MacCoss" userId="afbd1c96-5255-4d89-b6b4-1a00a15797b0" providerId="ADAL" clId="{58F0A319-5F6F-4953-AA38-86EA6E5C70A8}" dt="2022-04-04T15:53:47.371" v="141" actId="14100"/>
        <pc:sldMkLst>
          <pc:docMk/>
          <pc:sldMk cId="800569750" sldId="447"/>
        </pc:sldMkLst>
        <pc:picChg chg="add mod">
          <ac:chgData name="Michael MacCoss" userId="afbd1c96-5255-4d89-b6b4-1a00a15797b0" providerId="ADAL" clId="{58F0A319-5F6F-4953-AA38-86EA6E5C70A8}" dt="2022-04-04T15:53:23.227" v="139" actId="1076"/>
          <ac:picMkLst>
            <pc:docMk/>
            <pc:sldMk cId="800569750" sldId="447"/>
            <ac:picMk id="4" creationId="{5A0DB5D6-700A-4A16-975D-B9DCE238F0DD}"/>
          </ac:picMkLst>
        </pc:picChg>
        <pc:picChg chg="mod">
          <ac:chgData name="Michael MacCoss" userId="afbd1c96-5255-4d89-b6b4-1a00a15797b0" providerId="ADAL" clId="{58F0A319-5F6F-4953-AA38-86EA6E5C70A8}" dt="2022-04-04T15:53:47.371" v="141" actId="14100"/>
          <ac:picMkLst>
            <pc:docMk/>
            <pc:sldMk cId="800569750" sldId="447"/>
            <ac:picMk id="5" creationId="{EB055F03-EA78-4C3C-8D64-DFC883B85E53}"/>
          </ac:picMkLst>
        </pc:picChg>
      </pc:sldChg>
      <pc:sldChg chg="addSp modSp add del mod ord modAnim">
        <pc:chgData name="Michael MacCoss" userId="afbd1c96-5255-4d89-b6b4-1a00a15797b0" providerId="ADAL" clId="{58F0A319-5F6F-4953-AA38-86EA6E5C70A8}" dt="2022-04-04T16:41:47.827" v="364"/>
        <pc:sldMkLst>
          <pc:docMk/>
          <pc:sldMk cId="4089178197" sldId="448"/>
        </pc:sldMkLst>
        <pc:spChg chg="mod">
          <ac:chgData name="Michael MacCoss" userId="afbd1c96-5255-4d89-b6b4-1a00a15797b0" providerId="ADAL" clId="{58F0A319-5F6F-4953-AA38-86EA6E5C70A8}" dt="2022-04-04T16:35:50.656" v="210" actId="1076"/>
          <ac:spMkLst>
            <pc:docMk/>
            <pc:sldMk cId="4089178197" sldId="448"/>
            <ac:spMk id="2" creationId="{DE1B09B6-92F8-4FDC-ACB2-845AD3FE227C}"/>
          </ac:spMkLst>
        </pc:spChg>
        <pc:spChg chg="mod">
          <ac:chgData name="Michael MacCoss" userId="afbd1c96-5255-4d89-b6b4-1a00a15797b0" providerId="ADAL" clId="{58F0A319-5F6F-4953-AA38-86EA6E5C70A8}" dt="2022-04-04T16:36:59.840" v="233" actId="1076"/>
          <ac:spMkLst>
            <pc:docMk/>
            <pc:sldMk cId="4089178197" sldId="448"/>
            <ac:spMk id="3" creationId="{5F6446BE-6C49-45C0-906F-154D9E780EEE}"/>
          </ac:spMkLst>
        </pc:spChg>
        <pc:picChg chg="add mod">
          <ac:chgData name="Michael MacCoss" userId="afbd1c96-5255-4d89-b6b4-1a00a15797b0" providerId="ADAL" clId="{58F0A319-5F6F-4953-AA38-86EA6E5C70A8}" dt="2022-04-04T16:35:47.632" v="209" actId="1076"/>
          <ac:picMkLst>
            <pc:docMk/>
            <pc:sldMk cId="4089178197" sldId="448"/>
            <ac:picMk id="5" creationId="{BBA78F2B-87F1-445A-81E7-A2E1F4A1F485}"/>
          </ac:picMkLst>
        </pc:picChg>
      </pc:sldChg>
      <pc:sldChg chg="modSp mod">
        <pc:chgData name="Michael MacCoss" userId="afbd1c96-5255-4d89-b6b4-1a00a15797b0" providerId="ADAL" clId="{58F0A319-5F6F-4953-AA38-86EA6E5C70A8}" dt="2022-04-04T15:51:23.643" v="133" actId="20577"/>
        <pc:sldMkLst>
          <pc:docMk/>
          <pc:sldMk cId="1277686066" sldId="449"/>
        </pc:sldMkLst>
        <pc:spChg chg="mod">
          <ac:chgData name="Michael MacCoss" userId="afbd1c96-5255-4d89-b6b4-1a00a15797b0" providerId="ADAL" clId="{58F0A319-5F6F-4953-AA38-86EA6E5C70A8}" dt="2022-04-04T15:51:23.643" v="133" actId="20577"/>
          <ac:spMkLst>
            <pc:docMk/>
            <pc:sldMk cId="1277686066" sldId="449"/>
            <ac:spMk id="3" creationId="{D281A4D6-DE53-4B0D-8E20-165A7A1C4913}"/>
          </ac:spMkLst>
        </pc:spChg>
      </pc:sldChg>
      <pc:sldChg chg="modSp new mod">
        <pc:chgData name="Michael MacCoss" userId="afbd1c96-5255-4d89-b6b4-1a00a15797b0" providerId="ADAL" clId="{58F0A319-5F6F-4953-AA38-86EA6E5C70A8}" dt="2022-04-04T15:50:48.419" v="131" actId="20577"/>
        <pc:sldMkLst>
          <pc:docMk/>
          <pc:sldMk cId="788968820" sldId="450"/>
        </pc:sldMkLst>
        <pc:spChg chg="mod">
          <ac:chgData name="Michael MacCoss" userId="afbd1c96-5255-4d89-b6b4-1a00a15797b0" providerId="ADAL" clId="{58F0A319-5F6F-4953-AA38-86EA6E5C70A8}" dt="2022-04-04T15:50:48.419" v="131" actId="20577"/>
          <ac:spMkLst>
            <pc:docMk/>
            <pc:sldMk cId="788968820" sldId="450"/>
            <ac:spMk id="2" creationId="{322C5544-B076-4344-AD3F-497FDCF5B276}"/>
          </ac:spMkLst>
        </pc:spChg>
      </pc:sldChg>
      <pc:sldChg chg="modSp add mod">
        <pc:chgData name="Michael MacCoss" userId="afbd1c96-5255-4d89-b6b4-1a00a15797b0" providerId="ADAL" clId="{58F0A319-5F6F-4953-AA38-86EA6E5C70A8}" dt="2022-04-04T16:00:13.218" v="182" actId="1076"/>
        <pc:sldMkLst>
          <pc:docMk/>
          <pc:sldMk cId="2744715059" sldId="451"/>
        </pc:sldMkLst>
        <pc:spChg chg="mod">
          <ac:chgData name="Michael MacCoss" userId="afbd1c96-5255-4d89-b6b4-1a00a15797b0" providerId="ADAL" clId="{58F0A319-5F6F-4953-AA38-86EA6E5C70A8}" dt="2022-04-04T16:00:13.218" v="182" actId="1076"/>
          <ac:spMkLst>
            <pc:docMk/>
            <pc:sldMk cId="2744715059" sldId="451"/>
            <ac:spMk id="2" creationId="{53D141EA-39DD-4AC4-BBE7-F470DCC45825}"/>
          </ac:spMkLst>
        </pc:spChg>
        <pc:picChg chg="mod">
          <ac:chgData name="Michael MacCoss" userId="afbd1c96-5255-4d89-b6b4-1a00a15797b0" providerId="ADAL" clId="{58F0A319-5F6F-4953-AA38-86EA6E5C70A8}" dt="2022-04-04T16:00:10.659" v="181" actId="1076"/>
          <ac:picMkLst>
            <pc:docMk/>
            <pc:sldMk cId="2744715059" sldId="451"/>
            <ac:picMk id="4" creationId="{7EFC383E-F912-4FB5-831A-E871EC324DB8}"/>
          </ac:picMkLst>
        </pc:picChg>
      </pc:sldChg>
      <pc:sldChg chg="delSp modSp add mod">
        <pc:chgData name="Michael MacCoss" userId="afbd1c96-5255-4d89-b6b4-1a00a15797b0" providerId="ADAL" clId="{58F0A319-5F6F-4953-AA38-86EA6E5C70A8}" dt="2022-04-04T16:01:49.179" v="189" actId="1076"/>
        <pc:sldMkLst>
          <pc:docMk/>
          <pc:sldMk cId="2029604066" sldId="452"/>
        </pc:sldMkLst>
        <pc:spChg chg="mod">
          <ac:chgData name="Michael MacCoss" userId="afbd1c96-5255-4d89-b6b4-1a00a15797b0" providerId="ADAL" clId="{58F0A319-5F6F-4953-AA38-86EA6E5C70A8}" dt="2022-04-04T16:01:33.995" v="187" actId="403"/>
          <ac:spMkLst>
            <pc:docMk/>
            <pc:sldMk cId="2029604066" sldId="452"/>
            <ac:spMk id="2" creationId="{0873975E-8EA5-4F54-9352-81FE48404293}"/>
          </ac:spMkLst>
        </pc:spChg>
        <pc:spChg chg="del">
          <ac:chgData name="Michael MacCoss" userId="afbd1c96-5255-4d89-b6b4-1a00a15797b0" providerId="ADAL" clId="{58F0A319-5F6F-4953-AA38-86EA6E5C70A8}" dt="2022-04-04T16:01:40.220" v="188" actId="478"/>
          <ac:spMkLst>
            <pc:docMk/>
            <pc:sldMk cId="2029604066" sldId="452"/>
            <ac:spMk id="3" creationId="{0966CEBC-193C-499A-9A34-AC9D14F7677C}"/>
          </ac:spMkLst>
        </pc:spChg>
        <pc:picChg chg="mod">
          <ac:chgData name="Michael MacCoss" userId="afbd1c96-5255-4d89-b6b4-1a00a15797b0" providerId="ADAL" clId="{58F0A319-5F6F-4953-AA38-86EA6E5C70A8}" dt="2022-04-04T16:01:49.179" v="189" actId="1076"/>
          <ac:picMkLst>
            <pc:docMk/>
            <pc:sldMk cId="2029604066" sldId="452"/>
            <ac:picMk id="7" creationId="{F3FE5E54-66BA-4004-A3AB-9A7D950F91AF}"/>
          </ac:picMkLst>
        </pc:picChg>
      </pc:sldChg>
      <pc:sldChg chg="add">
        <pc:chgData name="Michael MacCoss" userId="afbd1c96-5255-4d89-b6b4-1a00a15797b0" providerId="ADAL" clId="{58F0A319-5F6F-4953-AA38-86EA6E5C70A8}" dt="2022-04-04T16:02:03.354" v="190"/>
        <pc:sldMkLst>
          <pc:docMk/>
          <pc:sldMk cId="3970354626" sldId="453"/>
        </pc:sldMkLst>
      </pc:sldChg>
      <pc:sldChg chg="addSp delSp modSp add mod modAnim">
        <pc:chgData name="Michael MacCoss" userId="afbd1c96-5255-4d89-b6b4-1a00a15797b0" providerId="ADAL" clId="{58F0A319-5F6F-4953-AA38-86EA6E5C70A8}" dt="2022-04-04T16:41:28.369" v="361"/>
        <pc:sldMkLst>
          <pc:docMk/>
          <pc:sldMk cId="1263518640" sldId="454"/>
        </pc:sldMkLst>
        <pc:spChg chg="add mod">
          <ac:chgData name="Michael MacCoss" userId="afbd1c96-5255-4d89-b6b4-1a00a15797b0" providerId="ADAL" clId="{58F0A319-5F6F-4953-AA38-86EA6E5C70A8}" dt="2022-04-04T16:40:30.343" v="356" actId="1076"/>
          <ac:spMkLst>
            <pc:docMk/>
            <pc:sldMk cId="1263518640" sldId="454"/>
            <ac:spMk id="6" creationId="{88A86DC5-7B7C-41B0-9C45-E737096A44DD}"/>
          </ac:spMkLst>
        </pc:spChg>
        <pc:picChg chg="add mod">
          <ac:chgData name="Michael MacCoss" userId="afbd1c96-5255-4d89-b6b4-1a00a15797b0" providerId="ADAL" clId="{58F0A319-5F6F-4953-AA38-86EA6E5C70A8}" dt="2022-04-04T16:40:35" v="357" actId="1076"/>
          <ac:picMkLst>
            <pc:docMk/>
            <pc:sldMk cId="1263518640" sldId="454"/>
            <ac:picMk id="4" creationId="{3A489599-B940-4DA7-9AAD-6F4D400C9BF3}"/>
          </ac:picMkLst>
        </pc:picChg>
        <pc:picChg chg="del">
          <ac:chgData name="Michael MacCoss" userId="afbd1c96-5255-4d89-b6b4-1a00a15797b0" providerId="ADAL" clId="{58F0A319-5F6F-4953-AA38-86EA6E5C70A8}" dt="2022-04-04T16:38:11.206" v="235" actId="478"/>
          <ac:picMkLst>
            <pc:docMk/>
            <pc:sldMk cId="1263518640" sldId="454"/>
            <ac:picMk id="5" creationId="{BBA78F2B-87F1-445A-81E7-A2E1F4A1F485}"/>
          </ac:picMkLst>
        </pc:picChg>
      </pc:sldChg>
    </pc:docChg>
  </pc:docChgLst>
  <pc:docChgLst>
    <pc:chgData name="Michael MacCoss" userId="afbd1c96-5255-4d89-b6b4-1a00a15797b0" providerId="ADAL" clId="{33201C06-5E6F-43D8-AF57-F40F739C6F07}"/>
    <pc:docChg chg="undo custSel addSld delSld modSld sldOrd">
      <pc:chgData name="Michael MacCoss" userId="afbd1c96-5255-4d89-b6b4-1a00a15797b0" providerId="ADAL" clId="{33201C06-5E6F-43D8-AF57-F40F739C6F07}" dt="2023-04-03T14:43:37.419" v="1458" actId="14100"/>
      <pc:docMkLst>
        <pc:docMk/>
      </pc:docMkLst>
      <pc:sldChg chg="delSp modSp add mod delAnim modAnim">
        <pc:chgData name="Michael MacCoss" userId="afbd1c96-5255-4d89-b6b4-1a00a15797b0" providerId="ADAL" clId="{33201C06-5E6F-43D8-AF57-F40F739C6F07}" dt="2023-04-03T02:26:38.061" v="14"/>
        <pc:sldMkLst>
          <pc:docMk/>
          <pc:sldMk cId="3977463655" sldId="268"/>
        </pc:sldMkLst>
        <pc:spChg chg="mod">
          <ac:chgData name="Michael MacCoss" userId="afbd1c96-5255-4d89-b6b4-1a00a15797b0" providerId="ADAL" clId="{33201C06-5E6F-43D8-AF57-F40F739C6F07}" dt="2023-04-03T02:23:15.043" v="10" actId="20577"/>
          <ac:spMkLst>
            <pc:docMk/>
            <pc:sldMk cId="3977463655" sldId="268"/>
            <ac:spMk id="2" creationId="{D39C53B2-D82B-4D04-9B9E-6A205CBBD64E}"/>
          </ac:spMkLst>
        </pc:spChg>
        <pc:spChg chg="mod">
          <ac:chgData name="Michael MacCoss" userId="afbd1c96-5255-4d89-b6b4-1a00a15797b0" providerId="ADAL" clId="{33201C06-5E6F-43D8-AF57-F40F739C6F07}" dt="2023-04-03T02:23:31.044" v="12" actId="6549"/>
          <ac:spMkLst>
            <pc:docMk/>
            <pc:sldMk cId="3977463655" sldId="268"/>
            <ac:spMk id="3" creationId="{5DB0E861-6333-427E-93CF-217895741AFA}"/>
          </ac:spMkLst>
        </pc:spChg>
        <pc:grpChg chg="mod">
          <ac:chgData name="Michael MacCoss" userId="afbd1c96-5255-4d89-b6b4-1a00a15797b0" providerId="ADAL" clId="{33201C06-5E6F-43D8-AF57-F40F739C6F07}" dt="2023-04-03T02:23:43.586" v="13" actId="14100"/>
          <ac:grpSpMkLst>
            <pc:docMk/>
            <pc:sldMk cId="3977463655" sldId="268"/>
            <ac:grpSpMk id="10" creationId="{609B1AC3-13AF-41DF-ACDE-A5123CCCD1BC}"/>
          </ac:grpSpMkLst>
        </pc:grpChg>
        <pc:picChg chg="del">
          <ac:chgData name="Michael MacCoss" userId="afbd1c96-5255-4d89-b6b4-1a00a15797b0" providerId="ADAL" clId="{33201C06-5E6F-43D8-AF57-F40F739C6F07}" dt="2023-04-03T02:23:22.926" v="11" actId="478"/>
          <ac:picMkLst>
            <pc:docMk/>
            <pc:sldMk cId="3977463655" sldId="268"/>
            <ac:picMk id="6" creationId="{D9CEEDF9-F10C-4221-AB88-4A31E45E46EB}"/>
          </ac:picMkLst>
        </pc:picChg>
      </pc:sldChg>
      <pc:sldChg chg="modSp mod">
        <pc:chgData name="Michael MacCoss" userId="afbd1c96-5255-4d89-b6b4-1a00a15797b0" providerId="ADAL" clId="{33201C06-5E6F-43D8-AF57-F40F739C6F07}" dt="2023-04-03T02:03:52.458" v="0" actId="6549"/>
        <pc:sldMkLst>
          <pc:docMk/>
          <pc:sldMk cId="1027309159" sldId="443"/>
        </pc:sldMkLst>
        <pc:spChg chg="mod">
          <ac:chgData name="Michael MacCoss" userId="afbd1c96-5255-4d89-b6b4-1a00a15797b0" providerId="ADAL" clId="{33201C06-5E6F-43D8-AF57-F40F739C6F07}" dt="2023-04-03T02:03:52.458" v="0" actId="6549"/>
          <ac:spMkLst>
            <pc:docMk/>
            <pc:sldMk cId="1027309159" sldId="443"/>
            <ac:spMk id="4" creationId="{2FF86895-50BC-4D2B-812A-415084784FAE}"/>
          </ac:spMkLst>
        </pc:spChg>
      </pc:sldChg>
      <pc:sldChg chg="new del">
        <pc:chgData name="Michael MacCoss" userId="afbd1c96-5255-4d89-b6b4-1a00a15797b0" providerId="ADAL" clId="{33201C06-5E6F-43D8-AF57-F40F739C6F07}" dt="2023-04-03T02:23:05.559" v="3" actId="47"/>
        <pc:sldMkLst>
          <pc:docMk/>
          <pc:sldMk cId="452579553" sldId="455"/>
        </pc:sldMkLst>
      </pc:sldChg>
      <pc:sldChg chg="modSp new mod ord">
        <pc:chgData name="Michael MacCoss" userId="afbd1c96-5255-4d89-b6b4-1a00a15797b0" providerId="ADAL" clId="{33201C06-5E6F-43D8-AF57-F40F739C6F07}" dt="2023-04-03T02:35:46.990" v="381"/>
        <pc:sldMkLst>
          <pc:docMk/>
          <pc:sldMk cId="4071583885" sldId="455"/>
        </pc:sldMkLst>
        <pc:spChg chg="mod">
          <ac:chgData name="Michael MacCoss" userId="afbd1c96-5255-4d89-b6b4-1a00a15797b0" providerId="ADAL" clId="{33201C06-5E6F-43D8-AF57-F40F739C6F07}" dt="2023-04-03T02:35:32.650" v="377" actId="20577"/>
          <ac:spMkLst>
            <pc:docMk/>
            <pc:sldMk cId="4071583885" sldId="455"/>
            <ac:spMk id="2" creationId="{362A48F9-2854-A935-24CF-64651B0DE172}"/>
          </ac:spMkLst>
        </pc:spChg>
        <pc:spChg chg="mod">
          <ac:chgData name="Michael MacCoss" userId="afbd1c96-5255-4d89-b6b4-1a00a15797b0" providerId="ADAL" clId="{33201C06-5E6F-43D8-AF57-F40F739C6F07}" dt="2023-04-03T02:35:39.076" v="379" actId="403"/>
          <ac:spMkLst>
            <pc:docMk/>
            <pc:sldMk cId="4071583885" sldId="455"/>
            <ac:spMk id="3" creationId="{A8B71080-0272-2233-AA0A-A9CFD4FD0ECC}"/>
          </ac:spMkLst>
        </pc:spChg>
      </pc:sldChg>
      <pc:sldChg chg="addSp delSp modSp new mod modAnim">
        <pc:chgData name="Michael MacCoss" userId="afbd1c96-5255-4d89-b6b4-1a00a15797b0" providerId="ADAL" clId="{33201C06-5E6F-43D8-AF57-F40F739C6F07}" dt="2023-04-03T03:06:43.833" v="905" actId="1076"/>
        <pc:sldMkLst>
          <pc:docMk/>
          <pc:sldMk cId="3016645183" sldId="456"/>
        </pc:sldMkLst>
        <pc:spChg chg="mod">
          <ac:chgData name="Michael MacCoss" userId="afbd1c96-5255-4d89-b6b4-1a00a15797b0" providerId="ADAL" clId="{33201C06-5E6F-43D8-AF57-F40F739C6F07}" dt="2023-04-03T02:36:28.914" v="435" actId="20577"/>
          <ac:spMkLst>
            <pc:docMk/>
            <pc:sldMk cId="3016645183" sldId="456"/>
            <ac:spMk id="2" creationId="{EF8C9732-F89B-9EF0-9F6F-08A5AF2E4206}"/>
          </ac:spMkLst>
        </pc:spChg>
        <pc:spChg chg="del">
          <ac:chgData name="Michael MacCoss" userId="afbd1c96-5255-4d89-b6b4-1a00a15797b0" providerId="ADAL" clId="{33201C06-5E6F-43D8-AF57-F40F739C6F07}" dt="2023-04-03T02:36:32.666" v="436" actId="478"/>
          <ac:spMkLst>
            <pc:docMk/>
            <pc:sldMk cId="3016645183" sldId="456"/>
            <ac:spMk id="3" creationId="{C09D432F-C51B-BCE7-82C0-3163E19C76FD}"/>
          </ac:spMkLst>
        </pc:spChg>
        <pc:spChg chg="add mod">
          <ac:chgData name="Michael MacCoss" userId="afbd1c96-5255-4d89-b6b4-1a00a15797b0" providerId="ADAL" clId="{33201C06-5E6F-43D8-AF57-F40F739C6F07}" dt="2023-04-03T03:06:43.833" v="905" actId="1076"/>
          <ac:spMkLst>
            <pc:docMk/>
            <pc:sldMk cId="3016645183" sldId="456"/>
            <ac:spMk id="7" creationId="{E2479BB6-C898-A941-64D3-1EE4D1BF518B}"/>
          </ac:spMkLst>
        </pc:spChg>
        <pc:spChg chg="add mod">
          <ac:chgData name="Michael MacCoss" userId="afbd1c96-5255-4d89-b6b4-1a00a15797b0" providerId="ADAL" clId="{33201C06-5E6F-43D8-AF57-F40F739C6F07}" dt="2023-04-03T03:06:43.833" v="905" actId="1076"/>
          <ac:spMkLst>
            <pc:docMk/>
            <pc:sldMk cId="3016645183" sldId="456"/>
            <ac:spMk id="8" creationId="{A4090C7D-426F-B8A8-48BC-73847380518C}"/>
          </ac:spMkLst>
        </pc:spChg>
        <pc:picChg chg="add mod">
          <ac:chgData name="Michael MacCoss" userId="afbd1c96-5255-4d89-b6b4-1a00a15797b0" providerId="ADAL" clId="{33201C06-5E6F-43D8-AF57-F40F739C6F07}" dt="2023-04-03T02:44:42.729" v="471" actId="1076"/>
          <ac:picMkLst>
            <pc:docMk/>
            <pc:sldMk cId="3016645183" sldId="456"/>
            <ac:picMk id="5" creationId="{4A33295A-00F0-193D-5CD3-ADCE79ADDDBE}"/>
          </ac:picMkLst>
        </pc:picChg>
        <pc:picChg chg="add mod">
          <ac:chgData name="Michael MacCoss" userId="afbd1c96-5255-4d89-b6b4-1a00a15797b0" providerId="ADAL" clId="{33201C06-5E6F-43D8-AF57-F40F739C6F07}" dt="2023-04-03T02:44:42.729" v="471" actId="1076"/>
          <ac:picMkLst>
            <pc:docMk/>
            <pc:sldMk cId="3016645183" sldId="456"/>
            <ac:picMk id="6" creationId="{60BB7AAA-D05B-17A3-ACED-9633A3FD776C}"/>
          </ac:picMkLst>
        </pc:picChg>
      </pc:sldChg>
      <pc:sldChg chg="addSp delSp modSp new mod modClrScheme modAnim chgLayout">
        <pc:chgData name="Michael MacCoss" userId="afbd1c96-5255-4d89-b6b4-1a00a15797b0" providerId="ADAL" clId="{33201C06-5E6F-43D8-AF57-F40F739C6F07}" dt="2023-04-03T03:07:27.904" v="907" actId="1076"/>
        <pc:sldMkLst>
          <pc:docMk/>
          <pc:sldMk cId="2848943698" sldId="457"/>
        </pc:sldMkLst>
        <pc:spChg chg="del mod ord">
          <ac:chgData name="Michael MacCoss" userId="afbd1c96-5255-4d89-b6b4-1a00a15797b0" providerId="ADAL" clId="{33201C06-5E6F-43D8-AF57-F40F739C6F07}" dt="2023-04-03T03:01:38.429" v="538" actId="700"/>
          <ac:spMkLst>
            <pc:docMk/>
            <pc:sldMk cId="2848943698" sldId="457"/>
            <ac:spMk id="2" creationId="{2BB06A4F-F43D-06E2-CCB2-71ABE09E057C}"/>
          </ac:spMkLst>
        </pc:spChg>
        <pc:spChg chg="del">
          <ac:chgData name="Michael MacCoss" userId="afbd1c96-5255-4d89-b6b4-1a00a15797b0" providerId="ADAL" clId="{33201C06-5E6F-43D8-AF57-F40F739C6F07}" dt="2023-04-03T03:01:38.429" v="538" actId="700"/>
          <ac:spMkLst>
            <pc:docMk/>
            <pc:sldMk cId="2848943698" sldId="457"/>
            <ac:spMk id="3" creationId="{CDDEDD3D-077F-09F9-BDE3-A54F7F02EE40}"/>
          </ac:spMkLst>
        </pc:spChg>
        <pc:spChg chg="add mod ord">
          <ac:chgData name="Michael MacCoss" userId="afbd1c96-5255-4d89-b6b4-1a00a15797b0" providerId="ADAL" clId="{33201C06-5E6F-43D8-AF57-F40F739C6F07}" dt="2023-04-03T03:05:58.057" v="904" actId="1076"/>
          <ac:spMkLst>
            <pc:docMk/>
            <pc:sldMk cId="2848943698" sldId="457"/>
            <ac:spMk id="4" creationId="{CC4A9313-A38E-C9C6-35EE-97045AD9399A}"/>
          </ac:spMkLst>
        </pc:spChg>
        <pc:spChg chg="add mod">
          <ac:chgData name="Michael MacCoss" userId="afbd1c96-5255-4d89-b6b4-1a00a15797b0" providerId="ADAL" clId="{33201C06-5E6F-43D8-AF57-F40F739C6F07}" dt="2023-04-03T03:05:05.857" v="862" actId="1076"/>
          <ac:spMkLst>
            <pc:docMk/>
            <pc:sldMk cId="2848943698" sldId="457"/>
            <ac:spMk id="7" creationId="{7E2F7F3A-491E-7108-D5AD-2849B97BE1AF}"/>
          </ac:spMkLst>
        </pc:spChg>
        <pc:picChg chg="add mod">
          <ac:chgData name="Michael MacCoss" userId="afbd1c96-5255-4d89-b6b4-1a00a15797b0" providerId="ADAL" clId="{33201C06-5E6F-43D8-AF57-F40F739C6F07}" dt="2023-04-03T03:01:48.138" v="542" actId="1076"/>
          <ac:picMkLst>
            <pc:docMk/>
            <pc:sldMk cId="2848943698" sldId="457"/>
            <ac:picMk id="5" creationId="{B6E14AEB-F291-8A95-9C7B-C6ED181CAA66}"/>
          </ac:picMkLst>
        </pc:picChg>
        <pc:picChg chg="add mod">
          <ac:chgData name="Michael MacCoss" userId="afbd1c96-5255-4d89-b6b4-1a00a15797b0" providerId="ADAL" clId="{33201C06-5E6F-43D8-AF57-F40F739C6F07}" dt="2023-04-03T03:07:27.904" v="907" actId="1076"/>
          <ac:picMkLst>
            <pc:docMk/>
            <pc:sldMk cId="2848943698" sldId="457"/>
            <ac:picMk id="6" creationId="{6EB3A5C7-E864-F987-0D28-075E71647AD3}"/>
          </ac:picMkLst>
        </pc:picChg>
      </pc:sldChg>
      <pc:sldChg chg="addSp delSp modSp new mod modClrScheme chgLayout">
        <pc:chgData name="Michael MacCoss" userId="afbd1c96-5255-4d89-b6b4-1a00a15797b0" providerId="ADAL" clId="{33201C06-5E6F-43D8-AF57-F40F739C6F07}" dt="2023-04-03T14:43:37.419" v="1458" actId="14100"/>
        <pc:sldMkLst>
          <pc:docMk/>
          <pc:sldMk cId="2582478692" sldId="458"/>
        </pc:sldMkLst>
        <pc:spChg chg="mod ord">
          <ac:chgData name="Michael MacCoss" userId="afbd1c96-5255-4d89-b6b4-1a00a15797b0" providerId="ADAL" clId="{33201C06-5E6F-43D8-AF57-F40F739C6F07}" dt="2023-04-03T03:54:23.361" v="974" actId="1076"/>
          <ac:spMkLst>
            <pc:docMk/>
            <pc:sldMk cId="2582478692" sldId="458"/>
            <ac:spMk id="2" creationId="{CA3BACFA-41C0-21C6-8795-B4997E7D131D}"/>
          </ac:spMkLst>
        </pc:spChg>
        <pc:spChg chg="add mod ord">
          <ac:chgData name="Michael MacCoss" userId="afbd1c96-5255-4d89-b6b4-1a00a15797b0" providerId="ADAL" clId="{33201C06-5E6F-43D8-AF57-F40F739C6F07}" dt="2023-04-03T14:43:37.419" v="1458" actId="14100"/>
          <ac:spMkLst>
            <pc:docMk/>
            <pc:sldMk cId="2582478692" sldId="458"/>
            <ac:spMk id="3" creationId="{E0E01CE7-D6DE-4C10-54F4-0B595D1B3F68}"/>
          </ac:spMkLst>
        </pc:spChg>
        <pc:spChg chg="add mod">
          <ac:chgData name="Michael MacCoss" userId="afbd1c96-5255-4d89-b6b4-1a00a15797b0" providerId="ADAL" clId="{33201C06-5E6F-43D8-AF57-F40F739C6F07}" dt="2023-04-03T04:49:40.645" v="1415" actId="20577"/>
          <ac:spMkLst>
            <pc:docMk/>
            <pc:sldMk cId="2582478692" sldId="458"/>
            <ac:spMk id="6" creationId="{0794D1E4-944D-63BD-B9AD-25C41286C78B}"/>
          </ac:spMkLst>
        </pc:spChg>
        <pc:graphicFrameChg chg="add del mod">
          <ac:chgData name="Michael MacCoss" userId="afbd1c96-5255-4d89-b6b4-1a00a15797b0" providerId="ADAL" clId="{33201C06-5E6F-43D8-AF57-F40F739C6F07}" dt="2023-04-03T04:39:21.424" v="1148" actId="478"/>
          <ac:graphicFrameMkLst>
            <pc:docMk/>
            <pc:sldMk cId="2582478692" sldId="458"/>
            <ac:graphicFrameMk id="4" creationId="{67BBC8CF-C38E-29F0-6C1B-EBE58C0E2F55}"/>
          </ac:graphicFrameMkLst>
        </pc:graphicFrameChg>
        <pc:picChg chg="add del mod">
          <ac:chgData name="Michael MacCoss" userId="afbd1c96-5255-4d89-b6b4-1a00a15797b0" providerId="ADAL" clId="{33201C06-5E6F-43D8-AF57-F40F739C6F07}" dt="2023-04-03T04:45:48.625" v="1241" actId="478"/>
          <ac:picMkLst>
            <pc:docMk/>
            <pc:sldMk cId="2582478692" sldId="458"/>
            <ac:picMk id="5" creationId="{851DA8A2-75B7-67C7-9711-115B2F87F16B}"/>
          </ac:picMkLst>
        </pc:picChg>
      </pc:sldChg>
      <pc:sldChg chg="addSp delSp modSp add mod">
        <pc:chgData name="Michael MacCoss" userId="afbd1c96-5255-4d89-b6b4-1a00a15797b0" providerId="ADAL" clId="{33201C06-5E6F-43D8-AF57-F40F739C6F07}" dt="2023-04-03T14:41:34.939" v="1455" actId="20577"/>
        <pc:sldMkLst>
          <pc:docMk/>
          <pc:sldMk cId="3408565648" sldId="459"/>
        </pc:sldMkLst>
        <pc:spChg chg="mod">
          <ac:chgData name="Michael MacCoss" userId="afbd1c96-5255-4d89-b6b4-1a00a15797b0" providerId="ADAL" clId="{33201C06-5E6F-43D8-AF57-F40F739C6F07}" dt="2023-04-03T14:41:34.939" v="1455" actId="20577"/>
          <ac:spMkLst>
            <pc:docMk/>
            <pc:sldMk cId="3408565648" sldId="459"/>
            <ac:spMk id="3" creationId="{E0E01CE7-D6DE-4C10-54F4-0B595D1B3F68}"/>
          </ac:spMkLst>
        </pc:spChg>
        <pc:spChg chg="add mod">
          <ac:chgData name="Michael MacCoss" userId="afbd1c96-5255-4d89-b6b4-1a00a15797b0" providerId="ADAL" clId="{33201C06-5E6F-43D8-AF57-F40F739C6F07}" dt="2023-04-03T04:50:13.901" v="1416"/>
          <ac:spMkLst>
            <pc:docMk/>
            <pc:sldMk cId="3408565648" sldId="459"/>
            <ac:spMk id="5" creationId="{11FA70C2-FAC6-D49A-884C-D21C33868ACE}"/>
          </ac:spMkLst>
        </pc:spChg>
        <pc:picChg chg="add del mod">
          <ac:chgData name="Michael MacCoss" userId="afbd1c96-5255-4d89-b6b4-1a00a15797b0" providerId="ADAL" clId="{33201C06-5E6F-43D8-AF57-F40F739C6F07}" dt="2023-04-03T04:45:58.837" v="1242" actId="478"/>
          <ac:picMkLst>
            <pc:docMk/>
            <pc:sldMk cId="3408565648" sldId="459"/>
            <ac:picMk id="4" creationId="{CEF69179-9CC8-0003-8BC3-0B779FA87BF6}"/>
          </ac:picMkLst>
        </pc:picChg>
      </pc:sldChg>
    </pc:docChg>
  </pc:docChgLst>
  <pc:docChgLst>
    <pc:chgData name="Michael MacCoss" userId="afbd1c96-5255-4d89-b6b4-1a00a15797b0" providerId="ADAL" clId="{4AA22B6F-6365-4421-98BF-E9761D1239D8}"/>
    <pc:docChg chg="modSld">
      <pc:chgData name="Michael MacCoss" userId="afbd1c96-5255-4d89-b6b4-1a00a15797b0" providerId="ADAL" clId="{4AA22B6F-6365-4421-98BF-E9761D1239D8}" dt="2023-04-03T16:18:36.853" v="54"/>
      <pc:docMkLst>
        <pc:docMk/>
      </pc:docMkLst>
      <pc:sldChg chg="addSp modSp mod modAnim">
        <pc:chgData name="Michael MacCoss" userId="afbd1c96-5255-4d89-b6b4-1a00a15797b0" providerId="ADAL" clId="{4AA22B6F-6365-4421-98BF-E9761D1239D8}" dt="2023-04-03T16:18:36.853" v="54"/>
        <pc:sldMkLst>
          <pc:docMk/>
          <pc:sldMk cId="3408565648" sldId="459"/>
        </pc:sldMkLst>
        <pc:spChg chg="add mod">
          <ac:chgData name="Michael MacCoss" userId="afbd1c96-5255-4d89-b6b4-1a00a15797b0" providerId="ADAL" clId="{4AA22B6F-6365-4421-98BF-E9761D1239D8}" dt="2023-04-03T16:17:55.285" v="53" actId="14861"/>
          <ac:spMkLst>
            <pc:docMk/>
            <pc:sldMk cId="3408565648" sldId="459"/>
            <ac:spMk id="4" creationId="{26709CA7-F144-21BD-8452-119C580974BA}"/>
          </ac:spMkLst>
        </pc:spChg>
      </pc:sldChg>
    </pc:docChg>
  </pc:docChgLst>
  <pc:docChgLst>
    <pc:chgData name="Michael MacCoss" userId="afbd1c96-5255-4d89-b6b4-1a00a15797b0" providerId="ADAL" clId="{8C2A4DBF-4837-4E42-9D29-F5E7A0D39B2F}"/>
    <pc:docChg chg="undo redo custSel addSld delSld modSld sldOrd">
      <pc:chgData name="Michael MacCoss" userId="afbd1c96-5255-4d89-b6b4-1a00a15797b0" providerId="ADAL" clId="{8C2A4DBF-4837-4E42-9D29-F5E7A0D39B2F}" dt="2022-04-04T05:54:08.642" v="1254" actId="403"/>
      <pc:docMkLst>
        <pc:docMk/>
      </pc:docMkLst>
      <pc:sldChg chg="addSp delSp modSp del mod modClrScheme chgLayout">
        <pc:chgData name="Michael MacCoss" userId="afbd1c96-5255-4d89-b6b4-1a00a15797b0" providerId="ADAL" clId="{8C2A4DBF-4837-4E42-9D29-F5E7A0D39B2F}" dt="2022-04-04T00:51:29.442" v="2" actId="47"/>
        <pc:sldMkLst>
          <pc:docMk/>
          <pc:sldMk cId="877763212" sldId="256"/>
        </pc:sldMkLst>
        <pc:spChg chg="del mod ord">
          <ac:chgData name="Michael MacCoss" userId="afbd1c96-5255-4d89-b6b4-1a00a15797b0" providerId="ADAL" clId="{8C2A4DBF-4837-4E42-9D29-F5E7A0D39B2F}" dt="2022-04-04T00:50:46.399" v="0" actId="700"/>
          <ac:spMkLst>
            <pc:docMk/>
            <pc:sldMk cId="877763212" sldId="256"/>
            <ac:spMk id="2" creationId="{8031EB1E-26E3-40B6-AB5C-398B3EA44516}"/>
          </ac:spMkLst>
        </pc:spChg>
        <pc:spChg chg="del mod ord">
          <ac:chgData name="Michael MacCoss" userId="afbd1c96-5255-4d89-b6b4-1a00a15797b0" providerId="ADAL" clId="{8C2A4DBF-4837-4E42-9D29-F5E7A0D39B2F}" dt="2022-04-04T00:50:46.399" v="0" actId="700"/>
          <ac:spMkLst>
            <pc:docMk/>
            <pc:sldMk cId="877763212" sldId="256"/>
            <ac:spMk id="3" creationId="{FEEA3A59-6170-4340-B6CB-D08862202C8B}"/>
          </ac:spMkLst>
        </pc:spChg>
        <pc:spChg chg="add mod ord">
          <ac:chgData name="Michael MacCoss" userId="afbd1c96-5255-4d89-b6b4-1a00a15797b0" providerId="ADAL" clId="{8C2A4DBF-4837-4E42-9D29-F5E7A0D39B2F}" dt="2022-04-04T00:50:46.399" v="0" actId="700"/>
          <ac:spMkLst>
            <pc:docMk/>
            <pc:sldMk cId="877763212" sldId="256"/>
            <ac:spMk id="4" creationId="{DE4C17E0-C9D9-4DF3-891D-C2E48BCCF9C3}"/>
          </ac:spMkLst>
        </pc:spChg>
        <pc:spChg chg="add mod ord">
          <ac:chgData name="Michael MacCoss" userId="afbd1c96-5255-4d89-b6b4-1a00a15797b0" providerId="ADAL" clId="{8C2A4DBF-4837-4E42-9D29-F5E7A0D39B2F}" dt="2022-04-04T00:50:46.399" v="0" actId="700"/>
          <ac:spMkLst>
            <pc:docMk/>
            <pc:sldMk cId="877763212" sldId="256"/>
            <ac:spMk id="5" creationId="{F2A375E0-61D3-4D10-85BA-160FDD2E4ABE}"/>
          </ac:spMkLst>
        </pc:spChg>
      </pc:sldChg>
      <pc:sldChg chg="delSp modSp add mod">
        <pc:chgData name="Michael MacCoss" userId="afbd1c96-5255-4d89-b6b4-1a00a15797b0" providerId="ADAL" clId="{8C2A4DBF-4837-4E42-9D29-F5E7A0D39B2F}" dt="2022-04-04T00:59:55.921" v="93" actId="478"/>
        <pc:sldMkLst>
          <pc:docMk/>
          <pc:sldMk cId="1419624012" sldId="370"/>
        </pc:sldMkLst>
        <pc:spChg chg="mod">
          <ac:chgData name="Michael MacCoss" userId="afbd1c96-5255-4d89-b6b4-1a00a15797b0" providerId="ADAL" clId="{8C2A4DBF-4837-4E42-9D29-F5E7A0D39B2F}" dt="2022-04-04T00:57:19.698" v="62" actId="1076"/>
          <ac:spMkLst>
            <pc:docMk/>
            <pc:sldMk cId="1419624012" sldId="370"/>
            <ac:spMk id="21506" creationId="{00000000-0000-0000-0000-000000000000}"/>
          </ac:spMkLst>
        </pc:spChg>
        <pc:spChg chg="del">
          <ac:chgData name="Michael MacCoss" userId="afbd1c96-5255-4d89-b6b4-1a00a15797b0" providerId="ADAL" clId="{8C2A4DBF-4837-4E42-9D29-F5E7A0D39B2F}" dt="2022-04-04T00:59:55.921" v="93" actId="478"/>
          <ac:spMkLst>
            <pc:docMk/>
            <pc:sldMk cId="1419624012" sldId="370"/>
            <ac:spMk id="21508" creationId="{00000000-0000-0000-0000-000000000000}"/>
          </ac:spMkLst>
        </pc:spChg>
      </pc:sldChg>
      <pc:sldChg chg="modSp add mod">
        <pc:chgData name="Michael MacCoss" userId="afbd1c96-5255-4d89-b6b4-1a00a15797b0" providerId="ADAL" clId="{8C2A4DBF-4837-4E42-9D29-F5E7A0D39B2F}" dt="2022-04-04T00:57:55.801" v="67" actId="1076"/>
        <pc:sldMkLst>
          <pc:docMk/>
          <pc:sldMk cId="922683840" sldId="371"/>
        </pc:sldMkLst>
        <pc:spChg chg="mod">
          <ac:chgData name="Michael MacCoss" userId="afbd1c96-5255-4d89-b6b4-1a00a15797b0" providerId="ADAL" clId="{8C2A4DBF-4837-4E42-9D29-F5E7A0D39B2F}" dt="2022-04-04T00:57:55.801" v="67" actId="1076"/>
          <ac:spMkLst>
            <pc:docMk/>
            <pc:sldMk cId="922683840" sldId="371"/>
            <ac:spMk id="22530" creationId="{00000000-0000-0000-0000-000000000000}"/>
          </ac:spMkLst>
        </pc:spChg>
      </pc:sldChg>
      <pc:sldChg chg="modSp add mod">
        <pc:chgData name="Michael MacCoss" userId="afbd1c96-5255-4d89-b6b4-1a00a15797b0" providerId="ADAL" clId="{8C2A4DBF-4837-4E42-9D29-F5E7A0D39B2F}" dt="2022-04-04T05:07:31.513" v="516" actId="20577"/>
        <pc:sldMkLst>
          <pc:docMk/>
          <pc:sldMk cId="3749960955" sldId="428"/>
        </pc:sldMkLst>
        <pc:spChg chg="mod">
          <ac:chgData name="Michael MacCoss" userId="afbd1c96-5255-4d89-b6b4-1a00a15797b0" providerId="ADAL" clId="{8C2A4DBF-4837-4E42-9D29-F5E7A0D39B2F}" dt="2022-04-04T05:07:31.513" v="516" actId="20577"/>
          <ac:spMkLst>
            <pc:docMk/>
            <pc:sldMk cId="3749960955" sldId="428"/>
            <ac:spMk id="3" creationId="{8EBC2D1B-98BF-4DD0-83CD-7121C464DE77}"/>
          </ac:spMkLst>
        </pc:spChg>
        <pc:spChg chg="mod">
          <ac:chgData name="Michael MacCoss" userId="afbd1c96-5255-4d89-b6b4-1a00a15797b0" providerId="ADAL" clId="{8C2A4DBF-4837-4E42-9D29-F5E7A0D39B2F}" dt="2022-04-04T00:52:00.600" v="7" actId="1076"/>
          <ac:spMkLst>
            <pc:docMk/>
            <pc:sldMk cId="3749960955" sldId="428"/>
            <ac:spMk id="21506" creationId="{00000000-0000-0000-0000-000000000000}"/>
          </ac:spMkLst>
        </pc:spChg>
      </pc:sldChg>
      <pc:sldChg chg="delSp modSp add mod">
        <pc:chgData name="Michael MacCoss" userId="afbd1c96-5255-4d89-b6b4-1a00a15797b0" providerId="ADAL" clId="{8C2A4DBF-4837-4E42-9D29-F5E7A0D39B2F}" dt="2022-04-04T05:07:40.121" v="519" actId="20577"/>
        <pc:sldMkLst>
          <pc:docMk/>
          <pc:sldMk cId="2254547811" sldId="434"/>
        </pc:sldMkLst>
        <pc:spChg chg="mod">
          <ac:chgData name="Michael MacCoss" userId="afbd1c96-5255-4d89-b6b4-1a00a15797b0" providerId="ADAL" clId="{8C2A4DBF-4837-4E42-9D29-F5E7A0D39B2F}" dt="2022-04-04T05:07:40.121" v="519" actId="20577"/>
          <ac:spMkLst>
            <pc:docMk/>
            <pc:sldMk cId="2254547811" sldId="434"/>
            <ac:spMk id="3" creationId="{8EBC2D1B-98BF-4DD0-83CD-7121C464DE77}"/>
          </ac:spMkLst>
        </pc:spChg>
        <pc:spChg chg="del">
          <ac:chgData name="Michael MacCoss" userId="afbd1c96-5255-4d89-b6b4-1a00a15797b0" providerId="ADAL" clId="{8C2A4DBF-4837-4E42-9D29-F5E7A0D39B2F}" dt="2022-04-04T00:59:50.745" v="92" actId="478"/>
          <ac:spMkLst>
            <pc:docMk/>
            <pc:sldMk cId="2254547811" sldId="434"/>
            <ac:spMk id="21508" creationId="{00000000-0000-0000-0000-000000000000}"/>
          </ac:spMkLst>
        </pc:spChg>
      </pc:sldChg>
      <pc:sldChg chg="modSp add mod">
        <pc:chgData name="Michael MacCoss" userId="afbd1c96-5255-4d89-b6b4-1a00a15797b0" providerId="ADAL" clId="{8C2A4DBF-4837-4E42-9D29-F5E7A0D39B2F}" dt="2022-04-04T01:00:44.162" v="102" actId="1076"/>
        <pc:sldMkLst>
          <pc:docMk/>
          <pc:sldMk cId="1990223645" sldId="435"/>
        </pc:sldMkLst>
        <pc:spChg chg="mod">
          <ac:chgData name="Michael MacCoss" userId="afbd1c96-5255-4d89-b6b4-1a00a15797b0" providerId="ADAL" clId="{8C2A4DBF-4837-4E42-9D29-F5E7A0D39B2F}" dt="2022-04-04T01:00:37.742" v="100" actId="403"/>
          <ac:spMkLst>
            <pc:docMk/>
            <pc:sldMk cId="1990223645" sldId="435"/>
            <ac:spMk id="3" creationId="{A3C894A3-7543-4481-8086-71E36F568369}"/>
          </ac:spMkLst>
        </pc:spChg>
        <pc:picChg chg="mod">
          <ac:chgData name="Michael MacCoss" userId="afbd1c96-5255-4d89-b6b4-1a00a15797b0" providerId="ADAL" clId="{8C2A4DBF-4837-4E42-9D29-F5E7A0D39B2F}" dt="2022-04-04T01:00:44.162" v="102" actId="1076"/>
          <ac:picMkLst>
            <pc:docMk/>
            <pc:sldMk cId="1990223645" sldId="435"/>
            <ac:picMk id="8194" creationId="{6E715778-0D62-4189-875E-095DA3F43B74}"/>
          </ac:picMkLst>
        </pc:picChg>
      </pc:sldChg>
      <pc:sldChg chg="addSp delSp modSp add mod ord modNotes">
        <pc:chgData name="Michael MacCoss" userId="afbd1c96-5255-4d89-b6b4-1a00a15797b0" providerId="ADAL" clId="{8C2A4DBF-4837-4E42-9D29-F5E7A0D39B2F}" dt="2022-04-04T03:20:30.622" v="217" actId="403"/>
        <pc:sldMkLst>
          <pc:docMk/>
          <pc:sldMk cId="2670840131" sldId="436"/>
        </pc:sldMkLst>
        <pc:spChg chg="mod">
          <ac:chgData name="Michael MacCoss" userId="afbd1c96-5255-4d89-b6b4-1a00a15797b0" providerId="ADAL" clId="{8C2A4DBF-4837-4E42-9D29-F5E7A0D39B2F}" dt="2022-04-04T03:20:30.622" v="217" actId="403"/>
          <ac:spMkLst>
            <pc:docMk/>
            <pc:sldMk cId="2670840131" sldId="436"/>
            <ac:spMk id="2" creationId="{00000000-0000-0000-0000-000000000000}"/>
          </ac:spMkLst>
        </pc:spChg>
        <pc:spChg chg="del">
          <ac:chgData name="Michael MacCoss" userId="afbd1c96-5255-4d89-b6b4-1a00a15797b0" providerId="ADAL" clId="{8C2A4DBF-4837-4E42-9D29-F5E7A0D39B2F}" dt="2022-04-04T00:53:48.557" v="28" actId="478"/>
          <ac:spMkLst>
            <pc:docMk/>
            <pc:sldMk cId="2670840131" sldId="436"/>
            <ac:spMk id="3" creationId="{00000000-0000-0000-0000-000000000000}"/>
          </ac:spMkLst>
        </pc:spChg>
        <pc:spChg chg="del">
          <ac:chgData name="Michael MacCoss" userId="afbd1c96-5255-4d89-b6b4-1a00a15797b0" providerId="ADAL" clId="{8C2A4DBF-4837-4E42-9D29-F5E7A0D39B2F}" dt="2022-04-04T00:54:08.718" v="29" actId="21"/>
          <ac:spMkLst>
            <pc:docMk/>
            <pc:sldMk cId="2670840131" sldId="436"/>
            <ac:spMk id="4" creationId="{52220E86-EE17-49EC-9193-77B93D54D117}"/>
          </ac:spMkLst>
        </pc:spChg>
        <pc:spChg chg="mod">
          <ac:chgData name="Michael MacCoss" userId="afbd1c96-5255-4d89-b6b4-1a00a15797b0" providerId="ADAL" clId="{8C2A4DBF-4837-4E42-9D29-F5E7A0D39B2F}" dt="2022-04-04T00:54:55.705" v="40" actId="14100"/>
          <ac:spMkLst>
            <pc:docMk/>
            <pc:sldMk cId="2670840131" sldId="436"/>
            <ac:spMk id="13" creationId="{EAF2FB2A-F97A-4801-8720-072C47C0326F}"/>
          </ac:spMkLst>
        </pc:spChg>
        <pc:spChg chg="mod">
          <ac:chgData name="Michael MacCoss" userId="afbd1c96-5255-4d89-b6b4-1a00a15797b0" providerId="ADAL" clId="{8C2A4DBF-4837-4E42-9D29-F5E7A0D39B2F}" dt="2022-04-04T00:55:38.538" v="47" actId="14100"/>
          <ac:spMkLst>
            <pc:docMk/>
            <pc:sldMk cId="2670840131" sldId="436"/>
            <ac:spMk id="19" creationId="{51FB3B89-4E87-42B6-BB7C-3936277508FE}"/>
          </ac:spMkLst>
        </pc:spChg>
        <pc:picChg chg="add mod ord">
          <ac:chgData name="Michael MacCoss" userId="afbd1c96-5255-4d89-b6b4-1a00a15797b0" providerId="ADAL" clId="{8C2A4DBF-4837-4E42-9D29-F5E7A0D39B2F}" dt="2022-04-04T00:54:26.272" v="36" actId="167"/>
          <ac:picMkLst>
            <pc:docMk/>
            <pc:sldMk cId="2670840131" sldId="436"/>
            <ac:picMk id="5" creationId="{8708B55A-B831-4B13-B4BF-E9F3A51A375F}"/>
          </ac:picMkLst>
        </pc:picChg>
        <pc:picChg chg="del">
          <ac:chgData name="Michael MacCoss" userId="afbd1c96-5255-4d89-b6b4-1a00a15797b0" providerId="ADAL" clId="{8C2A4DBF-4837-4E42-9D29-F5E7A0D39B2F}" dt="2022-04-04T00:54:08.718" v="29" actId="21"/>
          <ac:picMkLst>
            <pc:docMk/>
            <pc:sldMk cId="2670840131" sldId="436"/>
            <ac:picMk id="11" creationId="{DFAD3B36-B751-4DE5-94B7-F20848F413E9}"/>
          </ac:picMkLst>
        </pc:picChg>
        <pc:picChg chg="mod">
          <ac:chgData name="Michael MacCoss" userId="afbd1c96-5255-4d89-b6b4-1a00a15797b0" providerId="ADAL" clId="{8C2A4DBF-4837-4E42-9D29-F5E7A0D39B2F}" dt="2022-04-04T00:55:04.546" v="43" actId="1076"/>
          <ac:picMkLst>
            <pc:docMk/>
            <pc:sldMk cId="2670840131" sldId="436"/>
            <ac:picMk id="15" creationId="{0741E976-8684-4B59-AE90-682EEA170CF2}"/>
          </ac:picMkLst>
        </pc:picChg>
        <pc:picChg chg="mod ord">
          <ac:chgData name="Michael MacCoss" userId="afbd1c96-5255-4d89-b6b4-1a00a15797b0" providerId="ADAL" clId="{8C2A4DBF-4837-4E42-9D29-F5E7A0D39B2F}" dt="2022-04-04T00:55:19.681" v="45" actId="167"/>
          <ac:picMkLst>
            <pc:docMk/>
            <pc:sldMk cId="2670840131" sldId="436"/>
            <ac:picMk id="17" creationId="{4DC9CAA7-BCAE-4E0B-B0C0-575512320A09}"/>
          </ac:picMkLst>
        </pc:picChg>
      </pc:sldChg>
      <pc:sldChg chg="delSp modSp add mod">
        <pc:chgData name="Michael MacCoss" userId="afbd1c96-5255-4d89-b6b4-1a00a15797b0" providerId="ADAL" clId="{8C2A4DBF-4837-4E42-9D29-F5E7A0D39B2F}" dt="2022-04-04T00:59:45.862" v="91" actId="478"/>
        <pc:sldMkLst>
          <pc:docMk/>
          <pc:sldMk cId="2939751737" sldId="437"/>
        </pc:sldMkLst>
        <pc:spChg chg="mod">
          <ac:chgData name="Michael MacCoss" userId="afbd1c96-5255-4d89-b6b4-1a00a15797b0" providerId="ADAL" clId="{8C2A4DBF-4837-4E42-9D29-F5E7A0D39B2F}" dt="2022-04-04T00:58:37.218" v="73" actId="27636"/>
          <ac:spMkLst>
            <pc:docMk/>
            <pc:sldMk cId="2939751737" sldId="437"/>
            <ac:spMk id="2" creationId="{8DDB2D64-A037-4639-A074-647D0CC83D71}"/>
          </ac:spMkLst>
        </pc:spChg>
        <pc:spChg chg="del">
          <ac:chgData name="Michael MacCoss" userId="afbd1c96-5255-4d89-b6b4-1a00a15797b0" providerId="ADAL" clId="{8C2A4DBF-4837-4E42-9D29-F5E7A0D39B2F}" dt="2022-04-04T00:59:45.862" v="91" actId="478"/>
          <ac:spMkLst>
            <pc:docMk/>
            <pc:sldMk cId="2939751737" sldId="437"/>
            <ac:spMk id="4" creationId="{85394456-4BF4-40C5-968E-E97C9CD135A2}"/>
          </ac:spMkLst>
        </pc:spChg>
        <pc:spChg chg="mod">
          <ac:chgData name="Michael MacCoss" userId="afbd1c96-5255-4d89-b6b4-1a00a15797b0" providerId="ADAL" clId="{8C2A4DBF-4837-4E42-9D29-F5E7A0D39B2F}" dt="2022-04-04T00:59:41.922" v="90" actId="1076"/>
          <ac:spMkLst>
            <pc:docMk/>
            <pc:sldMk cId="2939751737" sldId="437"/>
            <ac:spMk id="7" creationId="{DC3CE0E6-F796-4607-A94F-4E3D14D6667C}"/>
          </ac:spMkLst>
        </pc:spChg>
        <pc:spChg chg="mod">
          <ac:chgData name="Michael MacCoss" userId="afbd1c96-5255-4d89-b6b4-1a00a15797b0" providerId="ADAL" clId="{8C2A4DBF-4837-4E42-9D29-F5E7A0D39B2F}" dt="2022-04-04T00:59:41.922" v="90" actId="1076"/>
          <ac:spMkLst>
            <pc:docMk/>
            <pc:sldMk cId="2939751737" sldId="437"/>
            <ac:spMk id="9" creationId="{7F7BC28D-2CA8-4173-9AE3-CF0A74DEA0A7}"/>
          </ac:spMkLst>
        </pc:spChg>
        <pc:picChg chg="mod">
          <ac:chgData name="Michael MacCoss" userId="afbd1c96-5255-4d89-b6b4-1a00a15797b0" providerId="ADAL" clId="{8C2A4DBF-4837-4E42-9D29-F5E7A0D39B2F}" dt="2022-04-04T00:59:41.922" v="90" actId="1076"/>
          <ac:picMkLst>
            <pc:docMk/>
            <pc:sldMk cId="2939751737" sldId="437"/>
            <ac:picMk id="5" creationId="{D26EB7A8-837C-491A-BD92-C9B1A76D7F6B}"/>
          </ac:picMkLst>
        </pc:picChg>
        <pc:picChg chg="mod">
          <ac:chgData name="Michael MacCoss" userId="afbd1c96-5255-4d89-b6b4-1a00a15797b0" providerId="ADAL" clId="{8C2A4DBF-4837-4E42-9D29-F5E7A0D39B2F}" dt="2022-04-04T00:59:41.922" v="90" actId="1076"/>
          <ac:picMkLst>
            <pc:docMk/>
            <pc:sldMk cId="2939751737" sldId="437"/>
            <ac:picMk id="6" creationId="{39534013-EA44-45BC-BCCD-D74EEECA2ADF}"/>
          </ac:picMkLst>
        </pc:picChg>
        <pc:picChg chg="mod">
          <ac:chgData name="Michael MacCoss" userId="afbd1c96-5255-4d89-b6b4-1a00a15797b0" providerId="ADAL" clId="{8C2A4DBF-4837-4E42-9D29-F5E7A0D39B2F}" dt="2022-04-04T00:59:41.922" v="90" actId="1076"/>
          <ac:picMkLst>
            <pc:docMk/>
            <pc:sldMk cId="2939751737" sldId="437"/>
            <ac:picMk id="8" creationId="{DBAAE3A1-D3BD-42C9-95D2-898D974DFBB8}"/>
          </ac:picMkLst>
        </pc:picChg>
      </pc:sldChg>
      <pc:sldChg chg="new del">
        <pc:chgData name="Michael MacCoss" userId="afbd1c96-5255-4d89-b6b4-1a00a15797b0" providerId="ADAL" clId="{8C2A4DBF-4837-4E42-9D29-F5E7A0D39B2F}" dt="2022-04-04T00:56:53.886" v="57" actId="47"/>
        <pc:sldMkLst>
          <pc:docMk/>
          <pc:sldMk cId="3129783233" sldId="437"/>
        </pc:sldMkLst>
      </pc:sldChg>
      <pc:sldChg chg="addSp delSp modSp new del mod ord modClrScheme chgLayout">
        <pc:chgData name="Michael MacCoss" userId="afbd1c96-5255-4d89-b6b4-1a00a15797b0" providerId="ADAL" clId="{8C2A4DBF-4837-4E42-9D29-F5E7A0D39B2F}" dt="2022-04-04T05:43:26.478" v="866" actId="47"/>
        <pc:sldMkLst>
          <pc:docMk/>
          <pc:sldMk cId="3182592164" sldId="438"/>
        </pc:sldMkLst>
        <pc:spChg chg="del mod ord">
          <ac:chgData name="Michael MacCoss" userId="afbd1c96-5255-4d89-b6b4-1a00a15797b0" providerId="ADAL" clId="{8C2A4DBF-4837-4E42-9D29-F5E7A0D39B2F}" dt="2022-04-04T03:19:27.373" v="104" actId="700"/>
          <ac:spMkLst>
            <pc:docMk/>
            <pc:sldMk cId="3182592164" sldId="438"/>
            <ac:spMk id="2" creationId="{8E454BF9-AA90-479D-94AD-CBD68222E87B}"/>
          </ac:spMkLst>
        </pc:spChg>
        <pc:spChg chg="del">
          <ac:chgData name="Michael MacCoss" userId="afbd1c96-5255-4d89-b6b4-1a00a15797b0" providerId="ADAL" clId="{8C2A4DBF-4837-4E42-9D29-F5E7A0D39B2F}" dt="2022-04-04T03:19:27.373" v="104" actId="700"/>
          <ac:spMkLst>
            <pc:docMk/>
            <pc:sldMk cId="3182592164" sldId="438"/>
            <ac:spMk id="3" creationId="{69B09FD4-643F-4E2C-AEFD-52DD6B20CFA6}"/>
          </ac:spMkLst>
        </pc:spChg>
        <pc:spChg chg="add mod ord">
          <ac:chgData name="Michael MacCoss" userId="afbd1c96-5255-4d89-b6b4-1a00a15797b0" providerId="ADAL" clId="{8C2A4DBF-4837-4E42-9D29-F5E7A0D39B2F}" dt="2022-04-04T03:19:41.373" v="149" actId="20577"/>
          <ac:spMkLst>
            <pc:docMk/>
            <pc:sldMk cId="3182592164" sldId="438"/>
            <ac:spMk id="4" creationId="{6C8173CF-5C9D-4286-9790-0F2AF6969AF4}"/>
          </ac:spMkLst>
        </pc:spChg>
      </pc:sldChg>
      <pc:sldChg chg="addSp delSp modSp new mod modClrScheme chgLayout">
        <pc:chgData name="Michael MacCoss" userId="afbd1c96-5255-4d89-b6b4-1a00a15797b0" providerId="ADAL" clId="{8C2A4DBF-4837-4E42-9D29-F5E7A0D39B2F}" dt="2022-04-04T03:52:26.852" v="307" actId="1076"/>
        <pc:sldMkLst>
          <pc:docMk/>
          <pc:sldMk cId="156933342" sldId="439"/>
        </pc:sldMkLst>
        <pc:spChg chg="del mod ord">
          <ac:chgData name="Michael MacCoss" userId="afbd1c96-5255-4d89-b6b4-1a00a15797b0" providerId="ADAL" clId="{8C2A4DBF-4837-4E42-9D29-F5E7A0D39B2F}" dt="2022-04-04T03:51:12.540" v="219" actId="700"/>
          <ac:spMkLst>
            <pc:docMk/>
            <pc:sldMk cId="156933342" sldId="439"/>
            <ac:spMk id="2" creationId="{633C3EA7-7708-49B6-9CBD-5EE3C02F6DA3}"/>
          </ac:spMkLst>
        </pc:spChg>
        <pc:spChg chg="del">
          <ac:chgData name="Michael MacCoss" userId="afbd1c96-5255-4d89-b6b4-1a00a15797b0" providerId="ADAL" clId="{8C2A4DBF-4837-4E42-9D29-F5E7A0D39B2F}" dt="2022-04-04T03:51:12.540" v="219" actId="700"/>
          <ac:spMkLst>
            <pc:docMk/>
            <pc:sldMk cId="156933342" sldId="439"/>
            <ac:spMk id="3" creationId="{7BCD6852-F5A5-4C44-B0FF-9BF27E9B8ADC}"/>
          </ac:spMkLst>
        </pc:spChg>
        <pc:spChg chg="add mod ord">
          <ac:chgData name="Michael MacCoss" userId="afbd1c96-5255-4d89-b6b4-1a00a15797b0" providerId="ADAL" clId="{8C2A4DBF-4837-4E42-9D29-F5E7A0D39B2F}" dt="2022-04-04T03:51:43.269" v="273" actId="20577"/>
          <ac:spMkLst>
            <pc:docMk/>
            <pc:sldMk cId="156933342" sldId="439"/>
            <ac:spMk id="4" creationId="{61434F93-0338-4195-949C-ACF3F1C3AADA}"/>
          </ac:spMkLst>
        </pc:spChg>
        <pc:spChg chg="add mod">
          <ac:chgData name="Michael MacCoss" userId="afbd1c96-5255-4d89-b6b4-1a00a15797b0" providerId="ADAL" clId="{8C2A4DBF-4837-4E42-9D29-F5E7A0D39B2F}" dt="2022-04-04T03:52:26.852" v="307" actId="1076"/>
          <ac:spMkLst>
            <pc:docMk/>
            <pc:sldMk cId="156933342" sldId="439"/>
            <ac:spMk id="7" creationId="{213E0375-1EC9-4A1D-86F4-E613A5678077}"/>
          </ac:spMkLst>
        </pc:spChg>
        <pc:picChg chg="add mod">
          <ac:chgData name="Michael MacCoss" userId="afbd1c96-5255-4d89-b6b4-1a00a15797b0" providerId="ADAL" clId="{8C2A4DBF-4837-4E42-9D29-F5E7A0D39B2F}" dt="2022-04-04T03:52:00.062" v="274" actId="1076"/>
          <ac:picMkLst>
            <pc:docMk/>
            <pc:sldMk cId="156933342" sldId="439"/>
            <ac:picMk id="6" creationId="{FE19883C-58FB-4234-AC73-667385811967}"/>
          </ac:picMkLst>
        </pc:picChg>
      </pc:sldChg>
      <pc:sldChg chg="addSp modSp new mod modClrScheme chgLayout">
        <pc:chgData name="Michael MacCoss" userId="afbd1c96-5255-4d89-b6b4-1a00a15797b0" providerId="ADAL" clId="{8C2A4DBF-4837-4E42-9D29-F5E7A0D39B2F}" dt="2022-04-04T04:00:23.037" v="471" actId="1076"/>
        <pc:sldMkLst>
          <pc:docMk/>
          <pc:sldMk cId="718961287" sldId="440"/>
        </pc:sldMkLst>
        <pc:spChg chg="mod ord">
          <ac:chgData name="Michael MacCoss" userId="afbd1c96-5255-4d89-b6b4-1a00a15797b0" providerId="ADAL" clId="{8C2A4DBF-4837-4E42-9D29-F5E7A0D39B2F}" dt="2022-04-04T03:59:38.973" v="451" actId="1076"/>
          <ac:spMkLst>
            <pc:docMk/>
            <pc:sldMk cId="718961287" sldId="440"/>
            <ac:spMk id="2" creationId="{1C7621C5-61E2-4DBB-AC90-494CABEA6BE6}"/>
          </ac:spMkLst>
        </pc:spChg>
        <pc:spChg chg="add mod ord">
          <ac:chgData name="Michael MacCoss" userId="afbd1c96-5255-4d89-b6b4-1a00a15797b0" providerId="ADAL" clId="{8C2A4DBF-4837-4E42-9D29-F5E7A0D39B2F}" dt="2022-04-04T04:00:08.910" v="468" actId="6549"/>
          <ac:spMkLst>
            <pc:docMk/>
            <pc:sldMk cId="718961287" sldId="440"/>
            <ac:spMk id="3" creationId="{C3010D78-89F2-4BC2-8A96-6B0627EAA3F6}"/>
          </ac:spMkLst>
        </pc:spChg>
        <pc:picChg chg="add mod">
          <ac:chgData name="Michael MacCoss" userId="afbd1c96-5255-4d89-b6b4-1a00a15797b0" providerId="ADAL" clId="{8C2A4DBF-4837-4E42-9D29-F5E7A0D39B2F}" dt="2022-04-04T04:00:22.374" v="470" actId="1076"/>
          <ac:picMkLst>
            <pc:docMk/>
            <pc:sldMk cId="718961287" sldId="440"/>
            <ac:picMk id="5" creationId="{48AC802A-91E4-4B04-9D46-0F0AB13BF964}"/>
          </ac:picMkLst>
        </pc:picChg>
        <pc:picChg chg="add mod">
          <ac:chgData name="Michael MacCoss" userId="afbd1c96-5255-4d89-b6b4-1a00a15797b0" providerId="ADAL" clId="{8C2A4DBF-4837-4E42-9D29-F5E7A0D39B2F}" dt="2022-04-04T04:00:23.037" v="471" actId="1076"/>
          <ac:picMkLst>
            <pc:docMk/>
            <pc:sldMk cId="718961287" sldId="440"/>
            <ac:picMk id="7" creationId="{0A763D87-EB40-4E79-937A-7D2FD1810A85}"/>
          </ac:picMkLst>
        </pc:picChg>
      </pc:sldChg>
      <pc:sldChg chg="addSp delSp modSp new mod modClrScheme chgLayout">
        <pc:chgData name="Michael MacCoss" userId="afbd1c96-5255-4d89-b6b4-1a00a15797b0" providerId="ADAL" clId="{8C2A4DBF-4837-4E42-9D29-F5E7A0D39B2F}" dt="2022-04-04T04:01:26.349" v="513" actId="1076"/>
        <pc:sldMkLst>
          <pc:docMk/>
          <pc:sldMk cId="3732676220" sldId="441"/>
        </pc:sldMkLst>
        <pc:spChg chg="del mod ord">
          <ac:chgData name="Michael MacCoss" userId="afbd1c96-5255-4d89-b6b4-1a00a15797b0" providerId="ADAL" clId="{8C2A4DBF-4837-4E42-9D29-F5E7A0D39B2F}" dt="2022-04-04T04:01:06.541" v="473" actId="700"/>
          <ac:spMkLst>
            <pc:docMk/>
            <pc:sldMk cId="3732676220" sldId="441"/>
            <ac:spMk id="2" creationId="{5569D812-A635-4B1D-B388-4DF2875650A5}"/>
          </ac:spMkLst>
        </pc:spChg>
        <pc:spChg chg="del">
          <ac:chgData name="Michael MacCoss" userId="afbd1c96-5255-4d89-b6b4-1a00a15797b0" providerId="ADAL" clId="{8C2A4DBF-4837-4E42-9D29-F5E7A0D39B2F}" dt="2022-04-04T04:01:06.541" v="473" actId="700"/>
          <ac:spMkLst>
            <pc:docMk/>
            <pc:sldMk cId="3732676220" sldId="441"/>
            <ac:spMk id="3" creationId="{B43FEFFD-DCB4-4485-B42C-B09FBD4516CC}"/>
          </ac:spMkLst>
        </pc:spChg>
        <pc:spChg chg="add mod ord">
          <ac:chgData name="Michael MacCoss" userId="afbd1c96-5255-4d89-b6b4-1a00a15797b0" providerId="ADAL" clId="{8C2A4DBF-4837-4E42-9D29-F5E7A0D39B2F}" dt="2022-04-04T04:01:26.349" v="513" actId="1076"/>
          <ac:spMkLst>
            <pc:docMk/>
            <pc:sldMk cId="3732676220" sldId="441"/>
            <ac:spMk id="4" creationId="{7EC5F5C7-84F7-4C09-8906-BDCA2B3E0805}"/>
          </ac:spMkLst>
        </pc:spChg>
      </pc:sldChg>
      <pc:sldChg chg="addSp delSp modSp new mod ord modClrScheme chgLayout">
        <pc:chgData name="Michael MacCoss" userId="afbd1c96-5255-4d89-b6b4-1a00a15797b0" providerId="ADAL" clId="{8C2A4DBF-4837-4E42-9D29-F5E7A0D39B2F}" dt="2022-04-04T05:41:21.473" v="861"/>
        <pc:sldMkLst>
          <pc:docMk/>
          <pc:sldMk cId="3481787298" sldId="442"/>
        </pc:sldMkLst>
        <pc:spChg chg="del">
          <ac:chgData name="Michael MacCoss" userId="afbd1c96-5255-4d89-b6b4-1a00a15797b0" providerId="ADAL" clId="{8C2A4DBF-4837-4E42-9D29-F5E7A0D39B2F}" dt="2022-04-04T05:11:05.982" v="521" actId="700"/>
          <ac:spMkLst>
            <pc:docMk/>
            <pc:sldMk cId="3481787298" sldId="442"/>
            <ac:spMk id="2" creationId="{7A0775A6-2718-446F-A741-D076468F329B}"/>
          </ac:spMkLst>
        </pc:spChg>
        <pc:spChg chg="del">
          <ac:chgData name="Michael MacCoss" userId="afbd1c96-5255-4d89-b6b4-1a00a15797b0" providerId="ADAL" clId="{8C2A4DBF-4837-4E42-9D29-F5E7A0D39B2F}" dt="2022-04-04T05:11:05.982" v="521" actId="700"/>
          <ac:spMkLst>
            <pc:docMk/>
            <pc:sldMk cId="3481787298" sldId="442"/>
            <ac:spMk id="3" creationId="{C2B65AD9-B1A2-41A3-B0EC-07BA1C292A19}"/>
          </ac:spMkLst>
        </pc:spChg>
        <pc:spChg chg="add del mod ord">
          <ac:chgData name="Michael MacCoss" userId="afbd1c96-5255-4d89-b6b4-1a00a15797b0" providerId="ADAL" clId="{8C2A4DBF-4837-4E42-9D29-F5E7A0D39B2F}" dt="2022-04-04T05:11:28.373" v="525" actId="700"/>
          <ac:spMkLst>
            <pc:docMk/>
            <pc:sldMk cId="3481787298" sldId="442"/>
            <ac:spMk id="6" creationId="{4D23C51F-81F5-4C17-83BB-7ADA5CD11DB2}"/>
          </ac:spMkLst>
        </pc:spChg>
        <pc:picChg chg="add">
          <ac:chgData name="Michael MacCoss" userId="afbd1c96-5255-4d89-b6b4-1a00a15797b0" providerId="ADAL" clId="{8C2A4DBF-4837-4E42-9D29-F5E7A0D39B2F}" dt="2022-04-04T05:11:08.010" v="522" actId="22"/>
          <ac:picMkLst>
            <pc:docMk/>
            <pc:sldMk cId="3481787298" sldId="442"/>
            <ac:picMk id="5" creationId="{88D0C0D9-2052-449E-B30D-97241DF5E86E}"/>
          </ac:picMkLst>
        </pc:picChg>
      </pc:sldChg>
      <pc:sldChg chg="addSp delSp modSp new mod modClrScheme chgLayout">
        <pc:chgData name="Michael MacCoss" userId="afbd1c96-5255-4d89-b6b4-1a00a15797b0" providerId="ADAL" clId="{8C2A4DBF-4837-4E42-9D29-F5E7A0D39B2F}" dt="2022-04-04T05:12:18.399" v="592" actId="20577"/>
        <pc:sldMkLst>
          <pc:docMk/>
          <pc:sldMk cId="1027309159" sldId="443"/>
        </pc:sldMkLst>
        <pc:spChg chg="del mod ord">
          <ac:chgData name="Michael MacCoss" userId="afbd1c96-5255-4d89-b6b4-1a00a15797b0" providerId="ADAL" clId="{8C2A4DBF-4837-4E42-9D29-F5E7A0D39B2F}" dt="2022-04-04T05:11:31.295" v="526" actId="700"/>
          <ac:spMkLst>
            <pc:docMk/>
            <pc:sldMk cId="1027309159" sldId="443"/>
            <ac:spMk id="2" creationId="{FAD82706-6C4A-44BB-8611-04501351579F}"/>
          </ac:spMkLst>
        </pc:spChg>
        <pc:spChg chg="del">
          <ac:chgData name="Michael MacCoss" userId="afbd1c96-5255-4d89-b6b4-1a00a15797b0" providerId="ADAL" clId="{8C2A4DBF-4837-4E42-9D29-F5E7A0D39B2F}" dt="2022-04-04T05:11:31.295" v="526" actId="700"/>
          <ac:spMkLst>
            <pc:docMk/>
            <pc:sldMk cId="1027309159" sldId="443"/>
            <ac:spMk id="3" creationId="{FBE8B975-AD77-441B-BC9B-693B0D454C48}"/>
          </ac:spMkLst>
        </pc:spChg>
        <pc:spChg chg="add mod ord">
          <ac:chgData name="Michael MacCoss" userId="afbd1c96-5255-4d89-b6b4-1a00a15797b0" providerId="ADAL" clId="{8C2A4DBF-4837-4E42-9D29-F5E7A0D39B2F}" dt="2022-04-04T05:12:18.399" v="592" actId="20577"/>
          <ac:spMkLst>
            <pc:docMk/>
            <pc:sldMk cId="1027309159" sldId="443"/>
            <ac:spMk id="4" creationId="{2FF86895-50BC-4D2B-812A-415084784FAE}"/>
          </ac:spMkLst>
        </pc:spChg>
      </pc:sldChg>
      <pc:sldChg chg="addSp new mod ord">
        <pc:chgData name="Michael MacCoss" userId="afbd1c96-5255-4d89-b6b4-1a00a15797b0" providerId="ADAL" clId="{8C2A4DBF-4837-4E42-9D29-F5E7A0D39B2F}" dt="2022-04-04T05:36:32.868" v="859"/>
        <pc:sldMkLst>
          <pc:docMk/>
          <pc:sldMk cId="285504554" sldId="444"/>
        </pc:sldMkLst>
        <pc:picChg chg="add">
          <ac:chgData name="Michael MacCoss" userId="afbd1c96-5255-4d89-b6b4-1a00a15797b0" providerId="ADAL" clId="{8C2A4DBF-4837-4E42-9D29-F5E7A0D39B2F}" dt="2022-04-04T05:15:19.588" v="594" actId="22"/>
          <ac:picMkLst>
            <pc:docMk/>
            <pc:sldMk cId="285504554" sldId="444"/>
            <ac:picMk id="3" creationId="{E527A990-8D4A-4B0B-97C5-C52C994C88B3}"/>
          </ac:picMkLst>
        </pc:picChg>
      </pc:sldChg>
      <pc:sldChg chg="addSp modSp new mod ord modClrScheme chgLayout">
        <pc:chgData name="Michael MacCoss" userId="afbd1c96-5255-4d89-b6b4-1a00a15797b0" providerId="ADAL" clId="{8C2A4DBF-4837-4E42-9D29-F5E7A0D39B2F}" dt="2022-04-04T05:31:08.637" v="789" actId="12"/>
        <pc:sldMkLst>
          <pc:docMk/>
          <pc:sldMk cId="382929661" sldId="445"/>
        </pc:sldMkLst>
        <pc:spChg chg="add mod ord">
          <ac:chgData name="Michael MacCoss" userId="afbd1c96-5255-4d89-b6b4-1a00a15797b0" providerId="ADAL" clId="{8C2A4DBF-4837-4E42-9D29-F5E7A0D39B2F}" dt="2022-04-04T05:22:44.633" v="638" actId="700"/>
          <ac:spMkLst>
            <pc:docMk/>
            <pc:sldMk cId="382929661" sldId="445"/>
            <ac:spMk id="2" creationId="{2C163552-400B-42B1-9AF9-98A5F28F8A3F}"/>
          </ac:spMkLst>
        </pc:spChg>
        <pc:spChg chg="add mod ord">
          <ac:chgData name="Michael MacCoss" userId="afbd1c96-5255-4d89-b6b4-1a00a15797b0" providerId="ADAL" clId="{8C2A4DBF-4837-4E42-9D29-F5E7A0D39B2F}" dt="2022-04-04T05:31:08.637" v="789" actId="12"/>
          <ac:spMkLst>
            <pc:docMk/>
            <pc:sldMk cId="382929661" sldId="445"/>
            <ac:spMk id="3" creationId="{6AAFDD41-60B2-4C7B-9CE0-4C8E48FBED5D}"/>
          </ac:spMkLst>
        </pc:spChg>
      </pc:sldChg>
      <pc:sldChg chg="modSp new mod">
        <pc:chgData name="Michael MacCoss" userId="afbd1c96-5255-4d89-b6b4-1a00a15797b0" providerId="ADAL" clId="{8C2A4DBF-4837-4E42-9D29-F5E7A0D39B2F}" dt="2022-04-04T05:32:49.088" v="857" actId="20577"/>
        <pc:sldMkLst>
          <pc:docMk/>
          <pc:sldMk cId="4176164375" sldId="446"/>
        </pc:sldMkLst>
        <pc:spChg chg="mod">
          <ac:chgData name="Michael MacCoss" userId="afbd1c96-5255-4d89-b6b4-1a00a15797b0" providerId="ADAL" clId="{8C2A4DBF-4837-4E42-9D29-F5E7A0D39B2F}" dt="2022-04-04T05:32:49.088" v="857" actId="20577"/>
          <ac:spMkLst>
            <pc:docMk/>
            <pc:sldMk cId="4176164375" sldId="446"/>
            <ac:spMk id="2" creationId="{61C7101A-8719-4648-A1AA-6B9F6B55BDB9}"/>
          </ac:spMkLst>
        </pc:spChg>
      </pc:sldChg>
      <pc:sldChg chg="addSp modSp new mod modClrScheme chgLayout">
        <pc:chgData name="Michael MacCoss" userId="afbd1c96-5255-4d89-b6b4-1a00a15797b0" providerId="ADAL" clId="{8C2A4DBF-4837-4E42-9D29-F5E7A0D39B2F}" dt="2022-04-04T05:49:30.791" v="944" actId="14100"/>
        <pc:sldMkLst>
          <pc:docMk/>
          <pc:sldMk cId="800569750" sldId="447"/>
        </pc:sldMkLst>
        <pc:spChg chg="mod ord">
          <ac:chgData name="Michael MacCoss" userId="afbd1c96-5255-4d89-b6b4-1a00a15797b0" providerId="ADAL" clId="{8C2A4DBF-4837-4E42-9D29-F5E7A0D39B2F}" dt="2022-04-04T05:48:44.498" v="886" actId="700"/>
          <ac:spMkLst>
            <pc:docMk/>
            <pc:sldMk cId="800569750" sldId="447"/>
            <ac:spMk id="2" creationId="{B6A4A564-7715-4FE7-B309-2D5341EE8E18}"/>
          </ac:spMkLst>
        </pc:spChg>
        <pc:spChg chg="add mod ord">
          <ac:chgData name="Michael MacCoss" userId="afbd1c96-5255-4d89-b6b4-1a00a15797b0" providerId="ADAL" clId="{8C2A4DBF-4837-4E42-9D29-F5E7A0D39B2F}" dt="2022-04-04T05:49:30.791" v="944" actId="14100"/>
          <ac:spMkLst>
            <pc:docMk/>
            <pc:sldMk cId="800569750" sldId="447"/>
            <ac:spMk id="3" creationId="{7607F855-9ED2-4159-9E42-374F88A7C0C2}"/>
          </ac:spMkLst>
        </pc:spChg>
        <pc:picChg chg="add mod">
          <ac:chgData name="Michael MacCoss" userId="afbd1c96-5255-4d89-b6b4-1a00a15797b0" providerId="ADAL" clId="{8C2A4DBF-4837-4E42-9D29-F5E7A0D39B2F}" dt="2022-04-04T05:49:19.176" v="941" actId="1076"/>
          <ac:picMkLst>
            <pc:docMk/>
            <pc:sldMk cId="800569750" sldId="447"/>
            <ac:picMk id="5" creationId="{EB055F03-EA78-4C3C-8D64-DFC883B85E53}"/>
          </ac:picMkLst>
        </pc:picChg>
      </pc:sldChg>
      <pc:sldChg chg="modSp new mod">
        <pc:chgData name="Michael MacCoss" userId="afbd1c96-5255-4d89-b6b4-1a00a15797b0" providerId="ADAL" clId="{8C2A4DBF-4837-4E42-9D29-F5E7A0D39B2F}" dt="2022-04-04T05:50:26.320" v="1090" actId="20577"/>
        <pc:sldMkLst>
          <pc:docMk/>
          <pc:sldMk cId="4089178197" sldId="448"/>
        </pc:sldMkLst>
        <pc:spChg chg="mod">
          <ac:chgData name="Michael MacCoss" userId="afbd1c96-5255-4d89-b6b4-1a00a15797b0" providerId="ADAL" clId="{8C2A4DBF-4837-4E42-9D29-F5E7A0D39B2F}" dt="2022-04-04T05:49:52.480" v="982" actId="20577"/>
          <ac:spMkLst>
            <pc:docMk/>
            <pc:sldMk cId="4089178197" sldId="448"/>
            <ac:spMk id="2" creationId="{DE1B09B6-92F8-4FDC-ACB2-845AD3FE227C}"/>
          </ac:spMkLst>
        </pc:spChg>
        <pc:spChg chg="mod">
          <ac:chgData name="Michael MacCoss" userId="afbd1c96-5255-4d89-b6b4-1a00a15797b0" providerId="ADAL" clId="{8C2A4DBF-4837-4E42-9D29-F5E7A0D39B2F}" dt="2022-04-04T05:50:26.320" v="1090" actId="20577"/>
          <ac:spMkLst>
            <pc:docMk/>
            <pc:sldMk cId="4089178197" sldId="448"/>
            <ac:spMk id="3" creationId="{5F6446BE-6C49-45C0-906F-154D9E780EEE}"/>
          </ac:spMkLst>
        </pc:spChg>
      </pc:sldChg>
      <pc:sldChg chg="modSp new mod">
        <pc:chgData name="Michael MacCoss" userId="afbd1c96-5255-4d89-b6b4-1a00a15797b0" providerId="ADAL" clId="{8C2A4DBF-4837-4E42-9D29-F5E7A0D39B2F}" dt="2022-04-04T05:54:08.642" v="1254" actId="403"/>
        <pc:sldMkLst>
          <pc:docMk/>
          <pc:sldMk cId="1277686066" sldId="449"/>
        </pc:sldMkLst>
        <pc:spChg chg="mod">
          <ac:chgData name="Michael MacCoss" userId="afbd1c96-5255-4d89-b6b4-1a00a15797b0" providerId="ADAL" clId="{8C2A4DBF-4837-4E42-9D29-F5E7A0D39B2F}" dt="2022-04-04T05:52:13.497" v="1132" actId="20577"/>
          <ac:spMkLst>
            <pc:docMk/>
            <pc:sldMk cId="1277686066" sldId="449"/>
            <ac:spMk id="2" creationId="{38628C28-0CA7-4E18-83AC-BEBB78E8E2F3}"/>
          </ac:spMkLst>
        </pc:spChg>
        <pc:spChg chg="mod">
          <ac:chgData name="Michael MacCoss" userId="afbd1c96-5255-4d89-b6b4-1a00a15797b0" providerId="ADAL" clId="{8C2A4DBF-4837-4E42-9D29-F5E7A0D39B2F}" dt="2022-04-04T05:54:08.642" v="1254" actId="403"/>
          <ac:spMkLst>
            <pc:docMk/>
            <pc:sldMk cId="1277686066" sldId="449"/>
            <ac:spMk id="3" creationId="{D281A4D6-DE53-4B0D-8E20-165A7A1C4913}"/>
          </ac:spMkLst>
        </pc:spChg>
      </pc:sldChg>
    </pc:docChg>
  </pc:docChgLst>
  <pc:docChgLst>
    <pc:chgData name="Michael MacCoss" userId="afbd1c96-5255-4d89-b6b4-1a00a15797b0" providerId="ADAL" clId="{918A99F5-1CC7-42BE-97F4-EE5F8314296D}"/>
    <pc:docChg chg="modSld">
      <pc:chgData name="Michael MacCoss" userId="afbd1c96-5255-4d89-b6b4-1a00a15797b0" providerId="ADAL" clId="{918A99F5-1CC7-42BE-97F4-EE5F8314296D}" dt="2023-04-03T17:22:09.256" v="9" actId="20577"/>
      <pc:docMkLst>
        <pc:docMk/>
      </pc:docMkLst>
      <pc:sldChg chg="modSp mod">
        <pc:chgData name="Michael MacCoss" userId="afbd1c96-5255-4d89-b6b4-1a00a15797b0" providerId="ADAL" clId="{918A99F5-1CC7-42BE-97F4-EE5F8314296D}" dt="2023-04-03T17:22:09.256" v="9" actId="20577"/>
        <pc:sldMkLst>
          <pc:docMk/>
          <pc:sldMk cId="4071583885" sldId="455"/>
        </pc:sldMkLst>
        <pc:spChg chg="mod">
          <ac:chgData name="Michael MacCoss" userId="afbd1c96-5255-4d89-b6b4-1a00a15797b0" providerId="ADAL" clId="{918A99F5-1CC7-42BE-97F4-EE5F8314296D}" dt="2023-04-03T17:22:09.256" v="9" actId="20577"/>
          <ac:spMkLst>
            <pc:docMk/>
            <pc:sldMk cId="4071583885" sldId="455"/>
            <ac:spMk id="2" creationId="{362A48F9-2854-A935-24CF-64651B0DE1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585C1-199B-4404-88D8-49B587739EFB}"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1C02F-914E-442D-87E3-FB6824F034D4}" type="slidenum">
              <a:rPr lang="en-US" smtClean="0"/>
              <a:t>‹#›</a:t>
            </a:fld>
            <a:endParaRPr lang="en-US"/>
          </a:p>
        </p:txBody>
      </p:sp>
    </p:spTree>
    <p:extLst>
      <p:ext uri="{BB962C8B-B14F-4D97-AF65-F5344CB8AC3E}">
        <p14:creationId xmlns:p14="http://schemas.microsoft.com/office/powerpoint/2010/main" val="225033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40,000,000 reads / 10,000 molecular species = ~4000 reads on average per molecular species</a:t>
            </a:r>
          </a:p>
          <a:p>
            <a:endParaRPr lang="en-US" dirty="0"/>
          </a:p>
          <a:p>
            <a:r>
              <a:rPr lang="en-US" dirty="0"/>
              <a:t>400,000 mRNA molecules per cell … so ~100 reads for mRNA at the single copy level.</a:t>
            </a:r>
          </a:p>
        </p:txBody>
      </p:sp>
      <p:sp>
        <p:nvSpPr>
          <p:cNvPr id="4" name="Slide Number Placeholder 3"/>
          <p:cNvSpPr>
            <a:spLocks noGrp="1"/>
          </p:cNvSpPr>
          <p:nvPr>
            <p:ph type="sldNum" sz="quarter" idx="5"/>
          </p:nvPr>
        </p:nvSpPr>
        <p:spPr/>
        <p:txBody>
          <a:bodyPr/>
          <a:lstStyle/>
          <a:p>
            <a:fld id="{F021C02F-914E-442D-87E3-FB6824F034D4}" type="slidenum">
              <a:rPr lang="en-US" smtClean="0"/>
              <a:t>5</a:t>
            </a:fld>
            <a:endParaRPr lang="en-US"/>
          </a:p>
        </p:txBody>
      </p:sp>
    </p:spTree>
    <p:extLst>
      <p:ext uri="{BB962C8B-B14F-4D97-AF65-F5344CB8AC3E}">
        <p14:creationId xmlns:p14="http://schemas.microsoft.com/office/powerpoint/2010/main" val="2102370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40,000,000 reads / 10,000 molecular species = ~4000 reads on average per molecular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4,000,000,000 molecules … 0.01 read for molecule.</a:t>
            </a:r>
          </a:p>
          <a:p>
            <a:endParaRPr lang="en-US" dirty="0"/>
          </a:p>
        </p:txBody>
      </p:sp>
      <p:sp>
        <p:nvSpPr>
          <p:cNvPr id="4" name="Slide Number Placeholder 3"/>
          <p:cNvSpPr>
            <a:spLocks noGrp="1"/>
          </p:cNvSpPr>
          <p:nvPr>
            <p:ph type="sldNum" sz="quarter" idx="5"/>
          </p:nvPr>
        </p:nvSpPr>
        <p:spPr/>
        <p:txBody>
          <a:bodyPr/>
          <a:lstStyle/>
          <a:p>
            <a:fld id="{F021C02F-914E-442D-87E3-FB6824F034D4}" type="slidenum">
              <a:rPr lang="en-US" smtClean="0"/>
              <a:t>6</a:t>
            </a:fld>
            <a:endParaRPr lang="en-US"/>
          </a:p>
        </p:txBody>
      </p:sp>
    </p:spTree>
    <p:extLst>
      <p:ext uri="{BB962C8B-B14F-4D97-AF65-F5344CB8AC3E}">
        <p14:creationId xmlns:p14="http://schemas.microsoft.com/office/powerpoint/2010/main" val="271333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b="0" i="0" kern="1200">
                <a:solidFill>
                  <a:schemeClr val="tx1"/>
                </a:solidFill>
                <a:effectLst/>
                <a:latin typeface="+mn-lt"/>
                <a:ea typeface="+mn-ea"/>
                <a:cs typeface="+mn-cs"/>
              </a:rPr>
              <a:t>Protein value = sum(peptides(sum(fragments))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i="1"/>
              <a:t>function broken in post-3.4.0 </a:t>
            </a:r>
            <a:r>
              <a:rPr lang="en-US" sz="1200" i="1" err="1"/>
              <a:t>MSstats</a:t>
            </a:r>
            <a:r>
              <a:rPr lang="en-US" sz="1200" i="1"/>
              <a:t> builds, waiting to hear back from collaborator</a:t>
            </a:r>
          </a:p>
          <a:p>
            <a:pPr rtl="0" eaLnBrk="1" fontAlgn="b" latinLnBrk="0" hangingPunct="1"/>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7D7C17-BBA7-48F9-974B-5DA11C26F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372007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Regular"/>
                <a:ea typeface="+mn-ea"/>
                <a:cs typeface="+mn-cs"/>
              </a:rPr>
              <a:t>plasma membrane ATPase (PMA1</a:t>
            </a:r>
            <a:endParaRPr lang="en-US"/>
          </a:p>
        </p:txBody>
      </p:sp>
      <p:sp>
        <p:nvSpPr>
          <p:cNvPr id="4" name="Slide Number Placeholder 3"/>
          <p:cNvSpPr>
            <a:spLocks noGrp="1"/>
          </p:cNvSpPr>
          <p:nvPr>
            <p:ph type="sldNum" sz="quarter" idx="5"/>
          </p:nvPr>
        </p:nvSpPr>
        <p:spPr/>
        <p:txBody>
          <a:bodyPr/>
          <a:lstStyle/>
          <a:p>
            <a:fld id="{CD8B4A0B-2BEF-2E42-88B9-8BC0B8B99145}" type="slidenum">
              <a:rPr lang="en-US" smtClean="0"/>
              <a:pPr/>
              <a:t>34</a:t>
            </a:fld>
            <a:endParaRPr lang="en-US"/>
          </a:p>
        </p:txBody>
      </p:sp>
    </p:spTree>
    <p:extLst>
      <p:ext uri="{BB962C8B-B14F-4D97-AF65-F5344CB8AC3E}">
        <p14:creationId xmlns:p14="http://schemas.microsoft.com/office/powerpoint/2010/main" val="169584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35</a:t>
            </a:fld>
            <a:endParaRPr lang="en-US"/>
          </a:p>
        </p:txBody>
      </p:sp>
    </p:spTree>
    <p:extLst>
      <p:ext uri="{BB962C8B-B14F-4D97-AF65-F5344CB8AC3E}">
        <p14:creationId xmlns:p14="http://schemas.microsoft.com/office/powerpoint/2010/main" val="160497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32C0-2A5C-45C9-BF69-766920CB7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01667-2796-43D6-BD9B-0B5E0CF04A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B58ED-22D9-4D0C-B13F-A8C08379DD94}"/>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5" name="Footer Placeholder 4">
            <a:extLst>
              <a:ext uri="{FF2B5EF4-FFF2-40B4-BE49-F238E27FC236}">
                <a16:creationId xmlns:a16="http://schemas.microsoft.com/office/drawing/2014/main" id="{F51A607E-2EC6-4AFD-ABB3-31A9AFB6B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22494-CA57-4B6D-93E9-8A0F8CCDE2F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39864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373-EE05-4207-A220-D2918DF83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FC2D51-D33B-488C-88C8-1A9B8527A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8ABE9-9726-4D3E-B2D6-8083961620B6}"/>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5" name="Footer Placeholder 4">
            <a:extLst>
              <a:ext uri="{FF2B5EF4-FFF2-40B4-BE49-F238E27FC236}">
                <a16:creationId xmlns:a16="http://schemas.microsoft.com/office/drawing/2014/main" id="{5BDA7896-4848-4121-A22D-5D23715F4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47601-6D99-490D-BEC8-55B2D2B59D8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9293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80A38-0413-48A1-B0E5-83E2E137B3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B3BE8-C929-4DE3-A094-EEE60A206F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A9C3-7D73-4CAE-A049-539ECC9E2452}"/>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5" name="Footer Placeholder 4">
            <a:extLst>
              <a:ext uri="{FF2B5EF4-FFF2-40B4-BE49-F238E27FC236}">
                <a16:creationId xmlns:a16="http://schemas.microsoft.com/office/drawing/2014/main" id="{8ABE419E-BD16-493F-9417-F5263B80C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8F605-C6B4-4B94-B190-96FC031AA51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53660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85800">
              <a:defRPr/>
            </a:pPr>
            <a:fld id="{9BE2C10D-17A6-104A-B799-05A642F03467}" type="slidenum">
              <a:rPr lang="en-US" sz="900" smtClean="0">
                <a:solidFill>
                  <a:prstClr val="black">
                    <a:tint val="75000"/>
                  </a:prstClr>
                </a:solidFill>
                <a:latin typeface="Book Antiqua"/>
                <a:cs typeface="Arial" charset="0"/>
              </a:rPr>
              <a:pPr defTabSz="685800">
                <a:defRPr/>
              </a:pPr>
              <a:t>‹#›</a:t>
            </a:fld>
            <a:endParaRPr lang="en-US" sz="900">
              <a:solidFill>
                <a:prstClr val="black">
                  <a:tint val="75000"/>
                </a:prstClr>
              </a:solidFill>
              <a:latin typeface="Book Antiqua"/>
              <a:cs typeface="Arial" charset="0"/>
            </a:endParaRPr>
          </a:p>
        </p:txBody>
      </p:sp>
    </p:spTree>
    <p:extLst>
      <p:ext uri="{BB962C8B-B14F-4D97-AF65-F5344CB8AC3E}">
        <p14:creationId xmlns:p14="http://schemas.microsoft.com/office/powerpoint/2010/main" val="345144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A4E5-6C8C-411C-9121-94ABF90B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8C19-6B31-411A-84D1-088FDF8A6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BCF74-B6A5-4F90-9D76-B029631E2428}"/>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5" name="Footer Placeholder 4">
            <a:extLst>
              <a:ext uri="{FF2B5EF4-FFF2-40B4-BE49-F238E27FC236}">
                <a16:creationId xmlns:a16="http://schemas.microsoft.com/office/drawing/2014/main" id="{2EECC566-1942-4C69-B132-D585C52AB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8E118-9E10-4261-8706-BF50F819BE01}"/>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6070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7193-AC4E-455A-AE00-E7B826819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52BC35-05F4-45FD-89B3-177565833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7F41D-DE9E-442C-B94B-4B8C8094238B}"/>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5" name="Footer Placeholder 4">
            <a:extLst>
              <a:ext uri="{FF2B5EF4-FFF2-40B4-BE49-F238E27FC236}">
                <a16:creationId xmlns:a16="http://schemas.microsoft.com/office/drawing/2014/main" id="{0471F913-4369-4A7C-87CE-814651B3D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F03B-F507-4973-9ED3-F9B96ED7371E}"/>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40301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94C3-131E-4E1A-A436-8D3A7A988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E091C-1837-4DEA-A639-D7998AFFC5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DAC8A6-C670-4BC3-91AA-4DCD79065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CA993-338F-4B83-8ABE-73B74C4F5048}"/>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6" name="Footer Placeholder 5">
            <a:extLst>
              <a:ext uri="{FF2B5EF4-FFF2-40B4-BE49-F238E27FC236}">
                <a16:creationId xmlns:a16="http://schemas.microsoft.com/office/drawing/2014/main" id="{1FCC34BC-2C73-4688-AC88-8E01B1D09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BEEE9-399E-4AA2-BA5A-DB475ADAAAD4}"/>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52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A4F1-5733-41FC-BF3E-BFDFF22C5F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10CC4-667E-4DA4-B285-8BDE812A7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F2223-43BD-4793-AF26-6D740775C1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B8BA8D-2900-4C05-BC5F-ACDB88C44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AA48A-C61B-4931-928F-B92F55E188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17996-7AAA-45EA-A816-EAE7143C4631}"/>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8" name="Footer Placeholder 7">
            <a:extLst>
              <a:ext uri="{FF2B5EF4-FFF2-40B4-BE49-F238E27FC236}">
                <a16:creationId xmlns:a16="http://schemas.microsoft.com/office/drawing/2014/main" id="{BE1BB0C4-CACC-4052-A566-14FDCC6E7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3101-E9BF-4083-A149-B4C19F6620D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7050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A7F-B640-45B4-A6B5-73AC8AFE4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B8F53-6AEA-4FD5-9B9F-8E25B8557A8E}"/>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4" name="Footer Placeholder 3">
            <a:extLst>
              <a:ext uri="{FF2B5EF4-FFF2-40B4-BE49-F238E27FC236}">
                <a16:creationId xmlns:a16="http://schemas.microsoft.com/office/drawing/2014/main" id="{47EFF173-07C1-41FA-BFE7-3454F0FD01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0AD8A-F6CD-4529-A852-CEE912052999}"/>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72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47725-BB05-4CB0-B72B-8C92907C69C5}"/>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3" name="Footer Placeholder 2">
            <a:extLst>
              <a:ext uri="{FF2B5EF4-FFF2-40B4-BE49-F238E27FC236}">
                <a16:creationId xmlns:a16="http://schemas.microsoft.com/office/drawing/2014/main" id="{C1BC007F-D208-4FEA-810A-09ED994DA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552DD-BC77-4AA3-9A41-B70EAE8B6797}"/>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1539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CEA-E40D-4BA0-92B6-408A5F44B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0AB82-2DDE-4448-A213-B90910E752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6EF11-DF5F-4B6F-B745-CFE8F5635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3EE63-1C69-4B0E-92A2-AF5B9114EFB2}"/>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6" name="Footer Placeholder 5">
            <a:extLst>
              <a:ext uri="{FF2B5EF4-FFF2-40B4-BE49-F238E27FC236}">
                <a16:creationId xmlns:a16="http://schemas.microsoft.com/office/drawing/2014/main" id="{AC138A31-8FFE-4D61-AE06-7F84A4565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8295D-5C43-47E7-9CDF-6FC2FFF98EF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96648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EC2B-24B2-4B45-AC83-0D646750F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E01EA-DE53-4D22-9E66-CA3D764B7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A2248-2D45-4157-8924-220BDC284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5CEA6-4702-4E40-8329-E9D118F614A6}"/>
              </a:ext>
            </a:extLst>
          </p:cNvPr>
          <p:cNvSpPr>
            <a:spLocks noGrp="1"/>
          </p:cNvSpPr>
          <p:nvPr>
            <p:ph type="dt" sz="half" idx="10"/>
          </p:nvPr>
        </p:nvSpPr>
        <p:spPr/>
        <p:txBody>
          <a:bodyPr/>
          <a:lstStyle/>
          <a:p>
            <a:fld id="{D64B3443-D955-4C66-B2C6-715F42D96384}" type="datetimeFigureOut">
              <a:rPr lang="en-US" smtClean="0"/>
              <a:t>4/10/2024</a:t>
            </a:fld>
            <a:endParaRPr lang="en-US"/>
          </a:p>
        </p:txBody>
      </p:sp>
      <p:sp>
        <p:nvSpPr>
          <p:cNvPr id="6" name="Footer Placeholder 5">
            <a:extLst>
              <a:ext uri="{FF2B5EF4-FFF2-40B4-BE49-F238E27FC236}">
                <a16:creationId xmlns:a16="http://schemas.microsoft.com/office/drawing/2014/main" id="{6706E494-E176-4C3B-96DC-63F97B3C5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C763F-B48A-470D-ABFD-71D49D6B2FB3}"/>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326283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5BB38-5C49-4A79-94FE-C13F64144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40D83-35AE-421D-B317-EEB4ABE51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FBC9C-A96F-41C2-80D3-640776C989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B3443-D955-4C66-B2C6-715F42D96384}" type="datetimeFigureOut">
              <a:rPr lang="en-US" smtClean="0"/>
              <a:t>4/10/2024</a:t>
            </a:fld>
            <a:endParaRPr lang="en-US"/>
          </a:p>
        </p:txBody>
      </p:sp>
      <p:sp>
        <p:nvSpPr>
          <p:cNvPr id="5" name="Footer Placeholder 4">
            <a:extLst>
              <a:ext uri="{FF2B5EF4-FFF2-40B4-BE49-F238E27FC236}">
                <a16:creationId xmlns:a16="http://schemas.microsoft.com/office/drawing/2014/main" id="{A97690FF-D908-435F-9B21-75E90CA85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6A6D2-BBF8-453E-AED0-46215D5B5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F9C5A-CF58-46C6-8240-016EFC0DDFF4}" type="slidenum">
              <a:rPr lang="en-US" smtClean="0"/>
              <a:t>‹#›</a:t>
            </a:fld>
            <a:endParaRPr lang="en-US"/>
          </a:p>
        </p:txBody>
      </p:sp>
    </p:spTree>
    <p:extLst>
      <p:ext uri="{BB962C8B-B14F-4D97-AF65-F5344CB8AC3E}">
        <p14:creationId xmlns:p14="http://schemas.microsoft.com/office/powerpoint/2010/main" val="80564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3.png"/><Relationship Id="rId2" Type="http://schemas.openxmlformats.org/officeDocument/2006/relationships/oleObject" Target="../embeddings/oleObject1.bin"/><Relationship Id="rId1" Type="http://schemas.openxmlformats.org/officeDocument/2006/relationships/slideLayout" Target="../slideLayouts/slideLayout6.x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8F9-2854-A935-24CF-64651B0DE172}"/>
              </a:ext>
            </a:extLst>
          </p:cNvPr>
          <p:cNvSpPr>
            <a:spLocks noGrp="1"/>
          </p:cNvSpPr>
          <p:nvPr>
            <p:ph type="title"/>
          </p:nvPr>
        </p:nvSpPr>
        <p:spPr/>
        <p:txBody>
          <a:bodyPr/>
          <a:lstStyle/>
          <a:p>
            <a:r>
              <a:rPr lang="en-US" dirty="0"/>
              <a:t>Reminder: Analog and Digital signals</a:t>
            </a:r>
          </a:p>
        </p:txBody>
      </p:sp>
      <p:sp>
        <p:nvSpPr>
          <p:cNvPr id="3" name="Content Placeholder 2">
            <a:extLst>
              <a:ext uri="{FF2B5EF4-FFF2-40B4-BE49-F238E27FC236}">
                <a16:creationId xmlns:a16="http://schemas.microsoft.com/office/drawing/2014/main" id="{A8B71080-0272-2233-AA0A-A9CFD4FD0ECC}"/>
              </a:ext>
            </a:extLst>
          </p:cNvPr>
          <p:cNvSpPr>
            <a:spLocks noGrp="1"/>
          </p:cNvSpPr>
          <p:nvPr>
            <p:ph idx="1"/>
          </p:nvPr>
        </p:nvSpPr>
        <p:spPr/>
        <p:txBody>
          <a:bodyPr>
            <a:normAutofit/>
          </a:bodyPr>
          <a:lstStyle/>
          <a:p>
            <a:r>
              <a:rPr lang="en-US" sz="3600"/>
              <a:t>Analog signal: a continuous signal of varying quantity which normally has a time varying feature</a:t>
            </a:r>
          </a:p>
          <a:p>
            <a:r>
              <a:rPr lang="en-US" sz="3600" dirty="0"/>
              <a:t>Digital signal: signal represented as discrete values and can only take one of a finite number of values.</a:t>
            </a:r>
          </a:p>
        </p:txBody>
      </p:sp>
    </p:spTree>
    <p:extLst>
      <p:ext uri="{BB962C8B-B14F-4D97-AF65-F5344CB8AC3E}">
        <p14:creationId xmlns:p14="http://schemas.microsoft.com/office/powerpoint/2010/main" val="40715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3552-400B-42B1-9AF9-98A5F28F8A3F}"/>
              </a:ext>
            </a:extLst>
          </p:cNvPr>
          <p:cNvSpPr>
            <a:spLocks noGrp="1"/>
          </p:cNvSpPr>
          <p:nvPr>
            <p:ph type="title"/>
          </p:nvPr>
        </p:nvSpPr>
        <p:spPr/>
        <p:txBody>
          <a:bodyPr/>
          <a:lstStyle/>
          <a:p>
            <a:r>
              <a:rPr lang="en-US"/>
              <a:t>Fluorescence Advantage</a:t>
            </a:r>
          </a:p>
        </p:txBody>
      </p:sp>
      <p:sp>
        <p:nvSpPr>
          <p:cNvPr id="3" name="Content Placeholder 2">
            <a:extLst>
              <a:ext uri="{FF2B5EF4-FFF2-40B4-BE49-F238E27FC236}">
                <a16:creationId xmlns:a16="http://schemas.microsoft.com/office/drawing/2014/main" id="{6AAFDD41-60B2-4C7B-9CE0-4C8E48FBED5D}"/>
              </a:ext>
            </a:extLst>
          </p:cNvPr>
          <p:cNvSpPr>
            <a:spLocks noGrp="1"/>
          </p:cNvSpPr>
          <p:nvPr>
            <p:ph idx="1"/>
          </p:nvPr>
        </p:nvSpPr>
        <p:spPr>
          <a:xfrm>
            <a:off x="774032" y="2326105"/>
            <a:ext cx="10515600" cy="3225216"/>
          </a:xfrm>
        </p:spPr>
        <p:txBody>
          <a:bodyPr>
            <a:normAutofit fontScale="92500" lnSpcReduction="10000"/>
          </a:bodyPr>
          <a:lstStyle/>
          <a:p>
            <a:r>
              <a:rPr lang="en-US" sz="3600"/>
              <a:t>Fluorescence is measured over a dark background, while absorbance is measured over a bright background. </a:t>
            </a:r>
          </a:p>
          <a:p>
            <a:endParaRPr lang="en-US" sz="3600"/>
          </a:p>
          <a:p>
            <a:r>
              <a:rPr lang="en-US" sz="3600"/>
              <a:t>Measuring signal over a large background is hard.</a:t>
            </a:r>
          </a:p>
          <a:p>
            <a:endParaRPr lang="en-US" sz="3600"/>
          </a:p>
          <a:p>
            <a:r>
              <a:rPr lang="en-US" sz="3600"/>
              <a:t>Chemical noise/background is a major limitation.</a:t>
            </a:r>
          </a:p>
        </p:txBody>
      </p:sp>
    </p:spTree>
    <p:extLst>
      <p:ext uri="{BB962C8B-B14F-4D97-AF65-F5344CB8AC3E}">
        <p14:creationId xmlns:p14="http://schemas.microsoft.com/office/powerpoint/2010/main" val="38292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38200" y="0"/>
            <a:ext cx="10515600" cy="1325563"/>
          </a:xfrm>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fontAlgn="base">
              <a:spcBef>
                <a:spcPct val="0"/>
              </a:spcBef>
              <a:spcAft>
                <a:spcPct val="0"/>
              </a:spcAft>
              <a:defRPr/>
            </a:pPr>
            <a:fld id="{2478C43F-88CF-4424-804A-ED6750EF35D1}" type="slidenum">
              <a:rPr lang="en-US" sz="1400">
                <a:solidFill>
                  <a:srgbClr val="000000"/>
                </a:solidFill>
                <a:latin typeface="Arial" charset="0"/>
                <a:cs typeface="Arial" charset="0"/>
              </a:rPr>
              <a:pPr fontAlgn="base">
                <a:spcBef>
                  <a:spcPct val="0"/>
                </a:spcBef>
                <a:spcAft>
                  <a:spcPct val="0"/>
                </a:spcAft>
                <a:defRPr/>
              </a:pPr>
              <a:t>11</a:t>
            </a:fld>
            <a:endParaRPr lang="en-US" sz="1400">
              <a:solidFill>
                <a:srgbClr val="000000"/>
              </a:solidFill>
              <a:latin typeface="Arial" charset="0"/>
              <a:cs typeface="Arial" charset="0"/>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704093" y="1855798"/>
            <a:ext cx="8653266" cy="1323439"/>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endParaRPr lang="en-US" sz="4000"/>
          </a:p>
        </p:txBody>
      </p:sp>
    </p:spTree>
    <p:extLst>
      <p:ext uri="{BB962C8B-B14F-4D97-AF65-F5344CB8AC3E}">
        <p14:creationId xmlns:p14="http://schemas.microsoft.com/office/powerpoint/2010/main" val="374996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3"/>
          <a:srcRect l="50157" r="245"/>
          <a:stretch/>
        </p:blipFill>
        <p:spPr>
          <a:xfrm>
            <a:off x="270874" y="3636203"/>
            <a:ext cx="2521746" cy="2236719"/>
          </a:xfrm>
          <a:prstGeom prst="rect">
            <a:avLst/>
          </a:prstGeom>
        </p:spPr>
      </p:pic>
      <p:pic>
        <p:nvPicPr>
          <p:cNvPr id="5" name="Picture 4">
            <a:extLst>
              <a:ext uri="{FF2B5EF4-FFF2-40B4-BE49-F238E27FC236}">
                <a16:creationId xmlns:a16="http://schemas.microsoft.com/office/drawing/2014/main" id="{8708B55A-B831-4B13-B4BF-E9F3A51A375F}"/>
              </a:ext>
            </a:extLst>
          </p:cNvPr>
          <p:cNvPicPr>
            <a:picLocks noChangeAspect="1"/>
          </p:cNvPicPr>
          <p:nvPr/>
        </p:nvPicPr>
        <p:blipFill>
          <a:blip r:embed="rId4"/>
          <a:stretch>
            <a:fillRect/>
          </a:stretch>
        </p:blipFill>
        <p:spPr>
          <a:xfrm>
            <a:off x="2534651" y="1008904"/>
            <a:ext cx="6320590" cy="5849096"/>
          </a:xfrm>
          <a:prstGeom prst="rect">
            <a:avLst/>
          </a:prstGeom>
        </p:spPr>
      </p:pic>
      <p:sp>
        <p:nvSpPr>
          <p:cNvPr id="2" name="Title 1"/>
          <p:cNvSpPr>
            <a:spLocks noGrp="1"/>
          </p:cNvSpPr>
          <p:nvPr>
            <p:ph type="title"/>
          </p:nvPr>
        </p:nvSpPr>
        <p:spPr>
          <a:xfrm>
            <a:off x="64168" y="-35685"/>
            <a:ext cx="11911263" cy="1020763"/>
          </a:xfrm>
        </p:spPr>
        <p:txBody>
          <a:bodyPr>
            <a:normAutofit/>
          </a:bodyPr>
          <a:lstStyle/>
          <a:p>
            <a:pPr algn="ctr"/>
            <a:r>
              <a:rPr lang="en-US" sz="4000">
                <a:cs typeface="Arial" panose="020B0604020202020204" pitchFamily="34" charset="0"/>
              </a:rPr>
              <a:t>The change in signal should reflect the change in quantity</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102018" y="3867492"/>
            <a:ext cx="1226684" cy="2002037"/>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3"/>
          <a:srcRect r="50402"/>
          <a:stretch/>
        </p:blipFill>
        <p:spPr>
          <a:xfrm>
            <a:off x="9004686" y="2382506"/>
            <a:ext cx="2826913" cy="2507393"/>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7433363" y="2342950"/>
            <a:ext cx="1204508" cy="1938139"/>
          </a:xfrm>
          <a:prstGeom prst="triangle">
            <a:avLst>
              <a:gd name="adj" fmla="val 518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49059" y="16778"/>
            <a:ext cx="10515600" cy="1325563"/>
          </a:xfrm>
        </p:spPr>
        <p:txBody>
          <a:bodyPr/>
          <a:lstStyle/>
          <a:p>
            <a:r>
              <a:rPr lang="en-US"/>
              <a:t>Quantitative Analysis 101</a:t>
            </a:r>
          </a:p>
        </p:txBody>
      </p:sp>
      <p:cxnSp>
        <p:nvCxnSpPr>
          <p:cNvPr id="11" name="Elbow Connector 10"/>
          <p:cNvCxnSpPr/>
          <p:nvPr/>
        </p:nvCxnSpPr>
        <p:spPr>
          <a:xfrm>
            <a:off x="3741484" y="1526735"/>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24034" y="1755335"/>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11" name="TextBox 16"/>
          <p:cNvSpPr txBox="1">
            <a:spLocks noChangeArrowheads="1"/>
          </p:cNvSpPr>
          <p:nvPr/>
        </p:nvSpPr>
        <p:spPr bwMode="auto">
          <a:xfrm>
            <a:off x="5341685" y="5260535"/>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1512" name="TextBox 17"/>
          <p:cNvSpPr txBox="1">
            <a:spLocks noChangeArrowheads="1"/>
          </p:cNvSpPr>
          <p:nvPr/>
        </p:nvSpPr>
        <p:spPr bwMode="auto">
          <a:xfrm rot="-5400000">
            <a:off x="1821403" y="3065816"/>
            <a:ext cx="2838450"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Measured Intensity (Area)</a:t>
            </a:r>
          </a:p>
        </p:txBody>
      </p:sp>
      <p:grpSp>
        <p:nvGrpSpPr>
          <p:cNvPr id="2" name="Group 34"/>
          <p:cNvGrpSpPr>
            <a:grpSpLocks/>
          </p:cNvGrpSpPr>
          <p:nvPr/>
        </p:nvGrpSpPr>
        <p:grpSpPr bwMode="auto">
          <a:xfrm>
            <a:off x="3817684" y="1356873"/>
            <a:ext cx="3505200" cy="3522663"/>
            <a:chOff x="2286000" y="838200"/>
            <a:chExt cx="3505691" cy="3522030"/>
          </a:xfrm>
        </p:grpSpPr>
        <p:sp>
          <p:nvSpPr>
            <p:cNvPr id="21515"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1515"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7"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1517"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9"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22"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12664" y="578123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14196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a:xfrm>
            <a:off x="541421" y="-1015"/>
            <a:ext cx="11185358" cy="1325563"/>
          </a:xfrm>
        </p:spPr>
        <p:txBody>
          <a:bodyPr>
            <a:noAutofit/>
          </a:bodyPr>
          <a:lstStyle/>
          <a:p>
            <a:r>
              <a:rPr lang="en-US"/>
              <a:t>Quantitative Analysis 101: Using an Internal </a:t>
            </a:r>
            <a:r>
              <a:rPr lang="en-US" err="1"/>
              <a:t>Std</a:t>
            </a:r>
            <a:endParaRPr lang="en-US"/>
          </a:p>
        </p:txBody>
      </p:sp>
      <p:sp>
        <p:nvSpPr>
          <p:cNvPr id="22532" name="Slide Number Placeholder 5"/>
          <p:cNvSpPr>
            <a:spLocks noGrp="1"/>
          </p:cNvSpPr>
          <p:nvPr>
            <p:ph type="sldNum" sz="quarter" idx="12"/>
          </p:nvPr>
        </p:nvSpPr>
        <p:spPr>
          <a:noFill/>
        </p:spPr>
        <p:txBody>
          <a:bodyPr/>
          <a:lstStyle/>
          <a:p>
            <a:pPr fontAlgn="base">
              <a:spcBef>
                <a:spcPct val="0"/>
              </a:spcBef>
              <a:spcAft>
                <a:spcPct val="0"/>
              </a:spcAft>
              <a:defRPr/>
            </a:pPr>
            <a:fld id="{539D187A-C3C9-4175-85AB-FD8E6919BCF8}" type="slidenum">
              <a:rPr lang="en-US" sz="1400">
                <a:solidFill>
                  <a:srgbClr val="000000"/>
                </a:solidFill>
                <a:latin typeface="Arial" charset="0"/>
                <a:cs typeface="Arial" charset="0"/>
              </a:rPr>
              <a:pPr fontAlgn="base">
                <a:spcBef>
                  <a:spcPct val="0"/>
                </a:spcBef>
                <a:spcAft>
                  <a:spcPct val="0"/>
                </a:spcAft>
                <a:defRPr/>
              </a:pPr>
              <a:t>14</a:t>
            </a:fld>
            <a:endParaRPr lang="en-US" sz="1400">
              <a:solidFill>
                <a:srgbClr val="000000"/>
              </a:solidFill>
              <a:latin typeface="Arial" charset="0"/>
              <a:cs typeface="Arial" charset="0"/>
            </a:endParaRPr>
          </a:p>
        </p:txBody>
      </p:sp>
      <p:cxnSp>
        <p:nvCxnSpPr>
          <p:cNvPr id="11" name="Elbow Connector 10"/>
          <p:cNvCxnSpPr/>
          <p:nvPr/>
        </p:nvCxnSpPr>
        <p:spPr>
          <a:xfrm>
            <a:off x="3733800" y="14652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6938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35" name="TextBox 16"/>
          <p:cNvSpPr txBox="1">
            <a:spLocks noChangeArrowheads="1"/>
          </p:cNvSpPr>
          <p:nvPr/>
        </p:nvSpPr>
        <p:spPr bwMode="auto">
          <a:xfrm>
            <a:off x="5334001" y="5199063"/>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2536" name="TextBox 17"/>
          <p:cNvSpPr txBox="1">
            <a:spLocks noChangeArrowheads="1"/>
          </p:cNvSpPr>
          <p:nvPr/>
        </p:nvSpPr>
        <p:spPr bwMode="auto">
          <a:xfrm rot="-5400000">
            <a:off x="1755776" y="2986088"/>
            <a:ext cx="2954337"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Intensity Ratio (Area Ratio)</a:t>
            </a:r>
          </a:p>
        </p:txBody>
      </p:sp>
      <p:grpSp>
        <p:nvGrpSpPr>
          <p:cNvPr id="22537" name="Group 34"/>
          <p:cNvGrpSpPr>
            <a:grpSpLocks/>
          </p:cNvGrpSpPr>
          <p:nvPr/>
        </p:nvGrpSpPr>
        <p:grpSpPr bwMode="auto">
          <a:xfrm>
            <a:off x="3810000" y="1295401"/>
            <a:ext cx="3505200" cy="3522663"/>
            <a:chOff x="2286000" y="838200"/>
            <a:chExt cx="3505691" cy="3522030"/>
          </a:xfrm>
        </p:grpSpPr>
        <p:sp>
          <p:nvSpPr>
            <p:cNvPr id="22539"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2539"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2541"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3"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94902"/>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46"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57401" y="57816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9226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3" name="TextBox 2">
            <a:extLst>
              <a:ext uri="{FF2B5EF4-FFF2-40B4-BE49-F238E27FC236}">
                <a16:creationId xmlns:a16="http://schemas.microsoft.com/office/drawing/2014/main" id="{8EBC2D1B-98BF-4DD0-83CD-7121C464DE77}"/>
              </a:ext>
            </a:extLst>
          </p:cNvPr>
          <p:cNvSpPr txBox="1"/>
          <p:nvPr/>
        </p:nvSpPr>
        <p:spPr>
          <a:xfrm>
            <a:off x="1447420" y="1993232"/>
            <a:ext cx="8653266" cy="1938992"/>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pPr marL="457200" indent="-457200">
              <a:buFont typeface="Arial" panose="020B0604020202020204" pitchFamily="34" charset="0"/>
              <a:buChar char="•"/>
            </a:pPr>
            <a:endParaRPr lang="en-US" sz="4000"/>
          </a:p>
          <a:p>
            <a:pPr marL="457200" indent="-457200">
              <a:buFont typeface="Arial" panose="020B0604020202020204" pitchFamily="34" charset="0"/>
              <a:buChar char="•"/>
            </a:pPr>
            <a:r>
              <a:rPr lang="en-US" sz="400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p:txBody>
          <a:bodyPr>
            <a:normAutofit/>
          </a:bodyPr>
          <a:lstStyle/>
          <a:p>
            <a:pPr algn="ctr"/>
            <a:r>
              <a:rPr lang="en-US"/>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925052" y="2406441"/>
            <a:ext cx="4094147" cy="3949909"/>
          </a:xfrm>
        </p:spPr>
      </p:pic>
      <p:sp>
        <p:nvSpPr>
          <p:cNvPr id="7" name="Isosceles Triangle 6">
            <a:extLst>
              <a:ext uri="{FF2B5EF4-FFF2-40B4-BE49-F238E27FC236}">
                <a16:creationId xmlns:a16="http://schemas.microsoft.com/office/drawing/2014/main" id="{DC3CE0E6-F796-4607-A94F-4E3D14D6667C}"/>
              </a:ext>
            </a:extLst>
          </p:cNvPr>
          <p:cNvSpPr/>
          <p:nvPr/>
        </p:nvSpPr>
        <p:spPr>
          <a:xfrm rot="16453277">
            <a:off x="5585355" y="4113293"/>
            <a:ext cx="1226684" cy="1220705"/>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6852542" y="2166485"/>
            <a:ext cx="2253915" cy="1999160"/>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5756317">
            <a:off x="4865462" y="1875065"/>
            <a:ext cx="1222412" cy="2775815"/>
          </a:xfrm>
          <a:prstGeom prst="triangle">
            <a:avLst>
              <a:gd name="adj" fmla="val 491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6702320" y="4165645"/>
            <a:ext cx="2404136" cy="2132403"/>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a:xfrm>
            <a:off x="741948" y="2226678"/>
            <a:ext cx="10515600" cy="4351338"/>
          </a:xfrm>
        </p:spPr>
        <p:txBody>
          <a:bodyPr>
            <a:normAutofit/>
          </a:bodyPr>
          <a:lstStyle/>
          <a:p>
            <a:pPr marL="0" indent="0">
              <a:buNone/>
            </a:pPr>
            <a:r>
              <a:rPr lang="en-US" sz="3200"/>
              <a:t>Purpose of signal calibration</a:t>
            </a:r>
          </a:p>
          <a:p>
            <a:r>
              <a:rPr lang="en-US" sz="3200"/>
              <a:t>Placing signal on the same scale</a:t>
            </a:r>
          </a:p>
          <a:p>
            <a:r>
              <a:rPr lang="en-US" sz="3200"/>
              <a:t>Often the scale is arbitrary</a:t>
            </a:r>
          </a:p>
          <a:p>
            <a:pPr lvl="1"/>
            <a:r>
              <a:rPr lang="en-US"/>
              <a:t>Kilogram = mass of a liter of water at freezing point</a:t>
            </a:r>
          </a:p>
          <a:p>
            <a:pPr lvl="1"/>
            <a:r>
              <a:rPr lang="en-US"/>
              <a:t>Meter = 1/10,000,000 the distance from the equator to the north pole</a:t>
            </a:r>
          </a:p>
          <a:p>
            <a:pPr lvl="1"/>
            <a:r>
              <a:rPr lang="en-US"/>
              <a:t>Pee dee </a:t>
            </a:r>
            <a:r>
              <a:rPr lang="en-US" err="1"/>
              <a:t>belomnite</a:t>
            </a:r>
            <a:r>
              <a:rPr lang="en-US"/>
              <a:t> (PDB) = reference for 13C, fossil found in </a:t>
            </a:r>
            <a:r>
              <a:rPr lang="en-US" err="1"/>
              <a:t>Peedee</a:t>
            </a:r>
            <a:r>
              <a:rPr lang="en-US"/>
              <a:t> Formation in South Carolina</a:t>
            </a:r>
          </a:p>
          <a:p>
            <a:pPr lvl="1"/>
            <a:r>
              <a:rPr lang="en-US"/>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727" y="2579575"/>
            <a:ext cx="7648845" cy="318701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12" y="-157566"/>
            <a:ext cx="11435359" cy="1325563"/>
          </a:xfrm>
        </p:spPr>
        <p:txBody>
          <a:bodyPr>
            <a:normAutofit/>
          </a:bodyPr>
          <a:lstStyle/>
          <a:p>
            <a:r>
              <a:rPr lang="en-US" sz="4000"/>
              <a:t>Use of calibration curve to convert signal to quantity</a:t>
            </a:r>
          </a:p>
        </p:txBody>
      </p:sp>
      <p:sp>
        <p:nvSpPr>
          <p:cNvPr id="4" name="Rectangle 3"/>
          <p:cNvSpPr>
            <a:spLocks noChangeArrowheads="1"/>
          </p:cNvSpPr>
          <p:nvPr/>
        </p:nvSpPr>
        <p:spPr bwMode="auto">
          <a:xfrm>
            <a:off x="3615042" y="1019151"/>
            <a:ext cx="4552950" cy="489878"/>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Analyte (m/z = </a:t>
            </a:r>
            <a:r>
              <a:rPr lang="en-US" sz="2600">
                <a:solidFill>
                  <a:srgbClr val="FF0000"/>
                </a:solidFill>
                <a:latin typeface="Arial" charset="0"/>
                <a:cs typeface="Arial" charset="0"/>
              </a:rPr>
              <a:t>M</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7606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err="1">
                <a:solidFill>
                  <a:srgbClr val="000000"/>
                </a:solidFill>
                <a:latin typeface="Times New Roman" pitchFamily="18" charset="0"/>
                <a:cs typeface="Arial" charset="0"/>
                <a:sym typeface="Symbol" pitchFamily="18" charset="2"/>
              </a:rPr>
              <a:t>k</a:t>
            </a:r>
            <a:r>
              <a:rPr lang="en-US" sz="2600" i="1" baseline="-25000" err="1">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A</a:t>
            </a:r>
            <a:r>
              <a:rPr lang="en-US" sz="2600" i="1" baseline="-25000">
                <a:solidFill>
                  <a:srgbClr val="000000"/>
                </a:solidFill>
                <a:latin typeface="Times New Roman" pitchFamily="18" charset="0"/>
                <a:cs typeface="Arial" charset="0"/>
              </a:rPr>
              <a:t>b</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from a blank</a:t>
            </a:r>
          </a:p>
        </p:txBody>
      </p:sp>
      <p:graphicFrame>
        <p:nvGraphicFramePr>
          <p:cNvPr id="6" name="Object 2"/>
          <p:cNvGraphicFramePr>
            <a:graphicFrameLocks noChangeAspect="1"/>
          </p:cNvGraphicFramePr>
          <p:nvPr>
            <p:extLst>
              <p:ext uri="{D42A27DB-BD31-4B8C-83A1-F6EECF244321}">
                <p14:modId xmlns:p14="http://schemas.microsoft.com/office/powerpoint/2010/main" val="3783399527"/>
              </p:ext>
            </p:extLst>
          </p:nvPr>
        </p:nvGraphicFramePr>
        <p:xfrm>
          <a:off x="4506913" y="4215544"/>
          <a:ext cx="1757362" cy="1017587"/>
        </p:xfrm>
        <a:graphic>
          <a:graphicData uri="http://schemas.openxmlformats.org/presentationml/2006/ole">
            <mc:AlternateContent xmlns:mc="http://schemas.openxmlformats.org/markup-compatibility/2006">
              <mc:Choice xmlns:v="urn:schemas-microsoft-com:vml" Requires="v">
                <p:oleObj name="Équation" r:id="rId2" imgW="838080" imgH="431640" progId="Equation.3">
                  <p:embed/>
                </p:oleObj>
              </mc:Choice>
              <mc:Fallback>
                <p:oleObj name="Équation" r:id="rId2" imgW="838080" imgH="431640" progId="Equation.3">
                  <p:embed/>
                  <p:pic>
                    <p:nvPicPr>
                      <p:cNvPr id="6" name="Object 2"/>
                      <p:cNvPicPr>
                        <a:picLocks noChangeAspect="1" noChangeArrowheads="1"/>
                      </p:cNvPicPr>
                      <p:nvPr/>
                    </p:nvPicPr>
                    <p:blipFill>
                      <a:blip r:embed="rId3"/>
                      <a:srcRect/>
                      <a:stretch>
                        <a:fillRect/>
                      </a:stretch>
                    </p:blipFill>
                    <p:spPr bwMode="auto">
                      <a:xfrm>
                        <a:off x="4506913" y="4215544"/>
                        <a:ext cx="1757362"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600201" y="408854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200211" y="2484040"/>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190491" y="2035748"/>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FF0000"/>
                </a:solidFill>
                <a:latin typeface="Arial" charset="0"/>
                <a:cs typeface="Arial" charset="0"/>
              </a:rPr>
              <a:t>M</a:t>
            </a:r>
          </a:p>
        </p:txBody>
      </p:sp>
      <p:sp>
        <p:nvSpPr>
          <p:cNvPr id="11" name="Rectangle 10"/>
          <p:cNvSpPr>
            <a:spLocks noChangeArrowheads="1"/>
          </p:cNvSpPr>
          <p:nvPr/>
        </p:nvSpPr>
        <p:spPr bwMode="auto">
          <a:xfrm rot="16200000">
            <a:off x="3730686" y="2480865"/>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464050" y="212956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448175" y="326304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58" name="Group 157"/>
          <p:cNvGrpSpPr>
            <a:grpSpLocks/>
          </p:cNvGrpSpPr>
          <p:nvPr/>
        </p:nvGrpSpPr>
        <p:grpSpPr bwMode="auto">
          <a:xfrm>
            <a:off x="4457227" y="2254981"/>
            <a:ext cx="1935162" cy="881770"/>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363789" y="2402515"/>
            <a:ext cx="384175" cy="844654"/>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1965325" y="210575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575050" y="259629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033963" y="338051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516188" y="336623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graphicFrame>
        <p:nvGraphicFramePr>
          <p:cNvPr id="321" name="Object 3"/>
          <p:cNvGraphicFramePr>
            <a:graphicFrameLocks noChangeAspect="1"/>
          </p:cNvGraphicFramePr>
          <p:nvPr>
            <p:extLst>
              <p:ext uri="{D42A27DB-BD31-4B8C-83A1-F6EECF244321}">
                <p14:modId xmlns:p14="http://schemas.microsoft.com/office/powerpoint/2010/main" val="259192754"/>
              </p:ext>
            </p:extLst>
          </p:nvPr>
        </p:nvGraphicFramePr>
        <p:xfrm>
          <a:off x="1965326" y="4453668"/>
          <a:ext cx="1704975" cy="539750"/>
        </p:xfrm>
        <a:graphic>
          <a:graphicData uri="http://schemas.openxmlformats.org/presentationml/2006/ole">
            <mc:AlternateContent xmlns:mc="http://schemas.openxmlformats.org/markup-compatibility/2006">
              <mc:Choice xmlns:v="urn:schemas-microsoft-com:vml" Requires="v">
                <p:oleObj name="Équation" r:id="rId4" imgW="812520" imgH="228600" progId="Equation.3">
                  <p:embed/>
                </p:oleObj>
              </mc:Choice>
              <mc:Fallback>
                <p:oleObj name="Équation" r:id="rId4" imgW="812520" imgH="228600" progId="Equation.3">
                  <p:embed/>
                  <p:pic>
                    <p:nvPicPr>
                      <p:cNvPr id="321" name="Object 3"/>
                      <p:cNvPicPr>
                        <a:picLocks noChangeAspect="1" noChangeArrowheads="1"/>
                      </p:cNvPicPr>
                      <p:nvPr/>
                    </p:nvPicPr>
                    <p:blipFill>
                      <a:blip r:embed="rId5"/>
                      <a:srcRect/>
                      <a:stretch>
                        <a:fillRect/>
                      </a:stretch>
                    </p:blipFill>
                    <p:spPr bwMode="auto">
                      <a:xfrm>
                        <a:off x="1965326" y="4453668"/>
                        <a:ext cx="17049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8" name="Straight Connector 327"/>
          <p:cNvCxnSpPr>
            <a:cxnSpLocks/>
          </p:cNvCxnSpPr>
          <p:nvPr/>
        </p:nvCxnSpPr>
        <p:spPr>
          <a:xfrm flipV="1">
            <a:off x="5056432" y="3121942"/>
            <a:ext cx="408075" cy="17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22" idx="1"/>
          </p:cNvCxnSpPr>
          <p:nvPr/>
        </p:nvCxnSpPr>
        <p:spPr>
          <a:xfrm flipV="1">
            <a:off x="5327195" y="2428248"/>
            <a:ext cx="1152981" cy="361971"/>
          </a:xfrm>
          <a:prstGeom prst="straightConnector1">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6499466" y="1980157"/>
            <a:ext cx="434734" cy="584775"/>
          </a:xfrm>
          <a:prstGeom prst="rect">
            <a:avLst/>
          </a:prstGeom>
          <a:noFill/>
        </p:spPr>
        <p:txBody>
          <a:bodyPr wrap="none" rtlCol="0">
            <a:spAutoFit/>
          </a:bodyPr>
          <a:lstStyle/>
          <a:p>
            <a:pPr fontAlgn="base">
              <a:spcBef>
                <a:spcPct val="0"/>
              </a:spcBef>
              <a:spcAft>
                <a:spcPct val="0"/>
              </a:spcAft>
              <a:defRPr/>
            </a:pPr>
            <a:r>
              <a:rPr lang="en-US" sz="3200" i="1">
                <a:solidFill>
                  <a:srgbClr val="000000"/>
                </a:solidFill>
                <a:latin typeface="Times New Roman" panose="02020603050405020304" pitchFamily="18" charset="0"/>
                <a:cs typeface="Times New Roman" panose="02020603050405020304" pitchFamily="18" charset="0"/>
              </a:rPr>
              <a:t>A</a:t>
            </a:r>
            <a:endParaRPr lang="en-US" sz="3200" i="1" baseline="-25000">
              <a:solidFill>
                <a:srgbClr val="000000"/>
              </a:solidFill>
              <a:latin typeface="Times New Roman" panose="02020603050405020304" pitchFamily="18" charset="0"/>
              <a:cs typeface="Times New Roman" panose="02020603050405020304" pitchFamily="18" charset="0"/>
            </a:endParaRPr>
          </a:p>
        </p:txBody>
      </p:sp>
      <p:sp>
        <p:nvSpPr>
          <p:cNvPr id="332" name="TextBox 331"/>
          <p:cNvSpPr txBox="1"/>
          <p:nvPr/>
        </p:nvSpPr>
        <p:spPr>
          <a:xfrm>
            <a:off x="8071196" y="535219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33" name="TextBox 332"/>
          <p:cNvSpPr txBox="1"/>
          <p:nvPr/>
        </p:nvSpPr>
        <p:spPr>
          <a:xfrm rot="16200000">
            <a:off x="5884451" y="4019955"/>
            <a:ext cx="2621230"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a:t>
            </a:r>
          </a:p>
        </p:txBody>
      </p:sp>
      <mc:AlternateContent xmlns:mc="http://schemas.openxmlformats.org/markup-compatibility/2006" xmlns:a14="http://schemas.microsoft.com/office/drawing/2010/main">
        <mc:Choice Requires="a14">
          <p:sp>
            <p:nvSpPr>
              <p:cNvPr id="10" name="TextBox 9"/>
              <p:cNvSpPr txBox="1"/>
              <p:nvPr/>
            </p:nvSpPr>
            <p:spPr>
              <a:xfrm>
                <a:off x="8006328" y="1617062"/>
                <a:ext cx="2204472" cy="430887"/>
              </a:xfrm>
              <a:prstGeom prst="rect">
                <a:avLst/>
              </a:prstGeom>
              <a:noFill/>
            </p:spPr>
            <p:txBody>
              <a:bodyPr wrap="square" lIns="0" tIns="0" rIns="0" bIns="0" rtlCol="0">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ea typeface="Cambria Math" panose="02040503050406030204" pitchFamily="18" charset="0"/>
                        </a:rPr>
                        <m:t>∝</m:t>
                      </m:r>
                      <m:r>
                        <a:rPr lang="en-US" sz="2800" i="1">
                          <a:solidFill>
                            <a:srgbClr val="000000"/>
                          </a:solidFill>
                          <a:latin typeface="Cambria Math" panose="02040503050406030204" pitchFamily="18" charset="0"/>
                          <a:ea typeface="Cambria Math" panose="02040503050406030204" pitchFamily="18" charset="0"/>
                        </a:rPr>
                        <m:t>𝑚𝑜𝑙𝑒𝑠</m:t>
                      </m:r>
                    </m:oMath>
                  </m:oMathPara>
                </a14:m>
                <a:endParaRPr lang="en-US" sz="2800">
                  <a:solidFill>
                    <a:srgbClr val="000000"/>
                  </a:solidFill>
                  <a:latin typeface="Arial" charset="0"/>
                  <a:cs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06328" y="1617062"/>
                <a:ext cx="2204472" cy="430887"/>
              </a:xfrm>
              <a:prstGeom prst="rect">
                <a:avLst/>
              </a:prstGeom>
              <a:blipFill>
                <a:blip r:embed="rId7"/>
                <a:stretch>
                  <a:fillRect/>
                </a:stretch>
              </a:blipFill>
            </p:spPr>
            <p:txBody>
              <a:bodyPr/>
              <a:lstStyle/>
              <a:p>
                <a:r>
                  <a:rPr lang="en-US">
                    <a:noFill/>
                  </a:rPr>
                  <a:t> </a:t>
                </a:r>
              </a:p>
            </p:txBody>
          </p:sp>
        </mc:Fallback>
      </mc:AlternateContent>
      <p:grpSp>
        <p:nvGrpSpPr>
          <p:cNvPr id="21" name="Group 20"/>
          <p:cNvGrpSpPr/>
          <p:nvPr/>
        </p:nvGrpSpPr>
        <p:grpSpPr>
          <a:xfrm>
            <a:off x="7445204" y="3038968"/>
            <a:ext cx="3298997" cy="2346563"/>
            <a:chOff x="6302203" y="2917587"/>
            <a:chExt cx="3298997" cy="2346563"/>
          </a:xfrm>
        </p:grpSpPr>
        <p:cxnSp>
          <p:nvCxnSpPr>
            <p:cNvPr id="15" name="Straight Connector 14"/>
            <p:cNvCxnSpPr>
              <a:cxnSpLocks/>
            </p:cNvCxnSpPr>
            <p:nvPr/>
          </p:nvCxnSpPr>
          <p:spPr>
            <a:xfrm>
              <a:off x="6306107" y="2917587"/>
              <a:ext cx="14185" cy="2329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flipH="1">
              <a:off x="6302203" y="5230812"/>
              <a:ext cx="3298997" cy="33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flipV="1">
            <a:off x="7463292" y="3057838"/>
            <a:ext cx="2671308" cy="2294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4" name="Oval 313"/>
          <p:cNvSpPr>
            <a:spLocks noChangeAspect="1"/>
          </p:cNvSpPr>
          <p:nvPr/>
        </p:nvSpPr>
        <p:spPr>
          <a:xfrm>
            <a:off x="8167992" y="469338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7" name="Oval 316"/>
          <p:cNvSpPr>
            <a:spLocks noChangeAspect="1"/>
          </p:cNvSpPr>
          <p:nvPr/>
        </p:nvSpPr>
        <p:spPr>
          <a:xfrm>
            <a:off x="9158592" y="384058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nvGrpSpPr>
          <p:cNvPr id="25" name="Group 24"/>
          <p:cNvGrpSpPr/>
          <p:nvPr/>
        </p:nvGrpSpPr>
        <p:grpSpPr>
          <a:xfrm>
            <a:off x="7829144" y="3245580"/>
            <a:ext cx="2060464" cy="1792606"/>
            <a:chOff x="6305144" y="3124200"/>
            <a:chExt cx="2060464" cy="1792606"/>
          </a:xfrm>
        </p:grpSpPr>
        <p:sp>
          <p:nvSpPr>
            <p:cNvPr id="24" name="Oval 23"/>
            <p:cNvSpPr>
              <a:spLocks noChangeAspect="1"/>
            </p:cNvSpPr>
            <p:nvPr/>
          </p:nvSpPr>
          <p:spPr>
            <a:xfrm>
              <a:off x="6305144" y="4871086"/>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5" name="Oval 314"/>
            <p:cNvSpPr>
              <a:spLocks noChangeAspect="1"/>
            </p:cNvSpPr>
            <p:nvPr/>
          </p:nvSpPr>
          <p:spPr>
            <a:xfrm>
              <a:off x="6872592" y="4357992"/>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6" name="Oval 315"/>
            <p:cNvSpPr>
              <a:spLocks noChangeAspect="1"/>
            </p:cNvSpPr>
            <p:nvPr/>
          </p:nvSpPr>
          <p:spPr>
            <a:xfrm>
              <a:off x="7295744" y="4018294"/>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8" name="Oval 317"/>
            <p:cNvSpPr>
              <a:spLocks noChangeAspect="1"/>
            </p:cNvSpPr>
            <p:nvPr/>
          </p:nvSpPr>
          <p:spPr>
            <a:xfrm>
              <a:off x="7863192" y="3505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9" name="Oval 318"/>
            <p:cNvSpPr>
              <a:spLocks noChangeAspect="1"/>
            </p:cNvSpPr>
            <p:nvPr/>
          </p:nvSpPr>
          <p:spPr>
            <a:xfrm>
              <a:off x="8091792" y="333820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20" name="Oval 319"/>
            <p:cNvSpPr>
              <a:spLocks noChangeAspect="1"/>
            </p:cNvSpPr>
            <p:nvPr/>
          </p:nvSpPr>
          <p:spPr>
            <a:xfrm>
              <a:off x="8320392" y="3124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spTree>
    <p:extLst>
      <p:ext uri="{BB962C8B-B14F-4D97-AF65-F5344CB8AC3E}">
        <p14:creationId xmlns:p14="http://schemas.microsoft.com/office/powerpoint/2010/main" val="32509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59" y="-192342"/>
            <a:ext cx="10515600" cy="1325563"/>
          </a:xfrm>
        </p:spPr>
        <p:txBody>
          <a:bodyPr>
            <a:normAutofit/>
          </a:bodyPr>
          <a:lstStyle/>
          <a:p>
            <a:r>
              <a:rPr lang="en-US" sz="3600"/>
              <a:t>Use of calibration curve to convert signal to quantity</a:t>
            </a:r>
          </a:p>
        </p:txBody>
      </p:sp>
      <p:sp>
        <p:nvSpPr>
          <p:cNvPr id="4" name="Rectangle 3"/>
          <p:cNvSpPr>
            <a:spLocks noChangeArrowheads="1"/>
          </p:cNvSpPr>
          <p:nvPr/>
        </p:nvSpPr>
        <p:spPr bwMode="auto">
          <a:xfrm>
            <a:off x="2914650" y="842920"/>
            <a:ext cx="6008688" cy="895350"/>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Sample (m/z = </a:t>
            </a:r>
            <a:r>
              <a:rPr lang="en-US" sz="2600">
                <a:solidFill>
                  <a:srgbClr val="FF0000"/>
                </a:solidFill>
                <a:latin typeface="Arial" charset="0"/>
                <a:cs typeface="Arial" charset="0"/>
              </a:rPr>
              <a:t>M</a:t>
            </a:r>
            <a:r>
              <a:rPr lang="en-US" sz="2600">
                <a:solidFill>
                  <a:srgbClr val="000000"/>
                </a:solidFill>
                <a:latin typeface="Arial" charset="0"/>
                <a:cs typeface="Arial" charset="0"/>
              </a:rPr>
              <a:t>) Spiked with </a:t>
            </a:r>
          </a:p>
          <a:p>
            <a:pPr algn="ctr" eaLnBrk="0" fontAlgn="base" hangingPunct="0">
              <a:spcBef>
                <a:spcPct val="0"/>
              </a:spcBef>
              <a:spcAft>
                <a:spcPct val="0"/>
              </a:spcAft>
              <a:defRPr/>
            </a:pPr>
            <a:r>
              <a:rPr lang="en-US" sz="2600">
                <a:solidFill>
                  <a:srgbClr val="000000"/>
                </a:solidFill>
                <a:latin typeface="Arial" charset="0"/>
                <a:cs typeface="Arial" charset="0"/>
              </a:rPr>
              <a:t>Internal Standard (</a:t>
            </a:r>
            <a:r>
              <a:rPr lang="en-US" sz="2600">
                <a:solidFill>
                  <a:srgbClr val="0000FF"/>
                </a:solidFill>
                <a:latin typeface="Arial" charset="0"/>
                <a:cs typeface="Arial" charset="0"/>
              </a:rPr>
              <a:t>m/z = </a:t>
            </a:r>
            <a:r>
              <a:rPr lang="en-US" sz="2600" err="1">
                <a:solidFill>
                  <a:srgbClr val="0000FF"/>
                </a:solidFill>
                <a:latin typeface="Arial" charset="0"/>
                <a:cs typeface="Arial" charset="0"/>
              </a:rPr>
              <a:t>M+i</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3560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a:solidFill>
                  <a:srgbClr val="000000"/>
                </a:solidFill>
                <a:latin typeface="Times New Roman" pitchFamily="18" charset="0"/>
                <a:cs typeface="Arial" charset="0"/>
                <a:sym typeface="Symbol" pitchFamily="18" charset="2"/>
              </a:rPr>
              <a:t>k</a:t>
            </a:r>
            <a:r>
              <a:rPr lang="en-US" sz="2600" baseline="-25000">
                <a:solidFill>
                  <a:srgbClr val="000000"/>
                </a:solidFill>
                <a:latin typeface="Times New Roman" pitchFamily="18" charset="0"/>
                <a:cs typeface="Arial" charset="0"/>
                <a:sym typeface="Symbol" pitchFamily="18" charset="2"/>
              </a:rPr>
              <a:t>0</a:t>
            </a:r>
            <a:r>
              <a:rPr lang="en-US" sz="2600" i="1" baseline="-25000">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R</a:t>
            </a:r>
            <a:r>
              <a:rPr lang="en-US" sz="2600" i="1" baseline="-25000">
                <a:solidFill>
                  <a:srgbClr val="000000"/>
                </a:solidFill>
                <a:latin typeface="Times New Roman" pitchFamily="18" charset="0"/>
                <a:cs typeface="Arial" charset="0"/>
              </a:rPr>
              <a:t>i</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ratio from a blank … only internal std</a:t>
            </a:r>
          </a:p>
        </p:txBody>
      </p:sp>
      <p:graphicFrame>
        <p:nvGraphicFramePr>
          <p:cNvPr id="6" name="Object 2"/>
          <p:cNvGraphicFramePr>
            <a:graphicFrameLocks noChangeAspect="1"/>
          </p:cNvGraphicFramePr>
          <p:nvPr>
            <p:extLst>
              <p:ext uri="{D42A27DB-BD31-4B8C-83A1-F6EECF244321}">
                <p14:modId xmlns:p14="http://schemas.microsoft.com/office/powerpoint/2010/main" val="1492369959"/>
              </p:ext>
            </p:extLst>
          </p:nvPr>
        </p:nvGraphicFramePr>
        <p:xfrm>
          <a:off x="4640264" y="4114759"/>
          <a:ext cx="1944687" cy="1138237"/>
        </p:xfrm>
        <a:graphic>
          <a:graphicData uri="http://schemas.openxmlformats.org/presentationml/2006/ole">
            <mc:AlternateContent xmlns:mc="http://schemas.openxmlformats.org/markup-compatibility/2006">
              <mc:Choice xmlns:v="urn:schemas-microsoft-com:vml" Requires="v">
                <p:oleObj name="Equation" r:id="rId2" imgW="927000" imgH="482400" progId="Equation.3">
                  <p:embed/>
                </p:oleObj>
              </mc:Choice>
              <mc:Fallback>
                <p:oleObj name="Equation" r:id="rId2" imgW="927000" imgH="4824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264" y="4114759"/>
                        <a:ext cx="1944687"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825626" y="404808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468499" y="2340393"/>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411413" y="2376446"/>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00"/>
                </a:solidFill>
                <a:latin typeface="Arial" charset="0"/>
                <a:cs typeface="Arial" charset="0"/>
              </a:rPr>
              <a:t>M</a:t>
            </a:r>
          </a:p>
        </p:txBody>
      </p:sp>
      <p:sp>
        <p:nvSpPr>
          <p:cNvPr id="10" name="Rectangle 9"/>
          <p:cNvSpPr>
            <a:spLocks noChangeArrowheads="1"/>
          </p:cNvSpPr>
          <p:nvPr/>
        </p:nvSpPr>
        <p:spPr bwMode="auto">
          <a:xfrm>
            <a:off x="2941639" y="2051008"/>
            <a:ext cx="625475" cy="366712"/>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FF"/>
                </a:solidFill>
                <a:latin typeface="Arial" charset="0"/>
                <a:cs typeface="Arial" charset="0"/>
              </a:rPr>
              <a:t>M+ i</a:t>
            </a:r>
          </a:p>
        </p:txBody>
      </p:sp>
      <p:sp>
        <p:nvSpPr>
          <p:cNvPr id="11" name="Rectangle 10"/>
          <p:cNvSpPr>
            <a:spLocks noChangeArrowheads="1"/>
          </p:cNvSpPr>
          <p:nvPr/>
        </p:nvSpPr>
        <p:spPr bwMode="auto">
          <a:xfrm rot="16200000">
            <a:off x="3998974" y="2337218"/>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689475" y="208910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673600" y="322258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4" name="Group 13"/>
          <p:cNvGrpSpPr>
            <a:grpSpLocks/>
          </p:cNvGrpSpPr>
          <p:nvPr/>
        </p:nvGrpSpPr>
        <p:grpSpPr bwMode="auto">
          <a:xfrm>
            <a:off x="4689476" y="2109745"/>
            <a:ext cx="1941513" cy="1030288"/>
            <a:chOff x="0" y="1964"/>
            <a:chExt cx="19993" cy="18030"/>
          </a:xfrm>
        </p:grpSpPr>
        <p:sp>
          <p:nvSpPr>
            <p:cNvPr id="15" name="Line 14"/>
            <p:cNvSpPr>
              <a:spLocks noChangeShapeType="1"/>
            </p:cNvSpPr>
            <p:nvPr/>
          </p:nvSpPr>
          <p:spPr bwMode="auto">
            <a:xfrm>
              <a:off x="0"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 name="Line 15"/>
            <p:cNvSpPr>
              <a:spLocks noChangeShapeType="1"/>
            </p:cNvSpPr>
            <p:nvPr/>
          </p:nvSpPr>
          <p:spPr bwMode="auto">
            <a:xfrm>
              <a:off x="133"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 name="Line 16"/>
            <p:cNvSpPr>
              <a:spLocks noChangeShapeType="1"/>
            </p:cNvSpPr>
            <p:nvPr/>
          </p:nvSpPr>
          <p:spPr bwMode="auto">
            <a:xfrm>
              <a:off x="27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 name="Line 17"/>
            <p:cNvSpPr>
              <a:spLocks noChangeShapeType="1"/>
            </p:cNvSpPr>
            <p:nvPr/>
          </p:nvSpPr>
          <p:spPr bwMode="auto">
            <a:xfrm>
              <a:off x="40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 name="Line 18"/>
            <p:cNvSpPr>
              <a:spLocks noChangeShapeType="1"/>
            </p:cNvSpPr>
            <p:nvPr/>
          </p:nvSpPr>
          <p:spPr bwMode="auto">
            <a:xfrm>
              <a:off x="56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 name="Line 19"/>
            <p:cNvSpPr>
              <a:spLocks noChangeShapeType="1"/>
            </p:cNvSpPr>
            <p:nvPr/>
          </p:nvSpPr>
          <p:spPr bwMode="auto">
            <a:xfrm>
              <a:off x="69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 name="Line 20"/>
            <p:cNvSpPr>
              <a:spLocks noChangeShapeType="1"/>
            </p:cNvSpPr>
            <p:nvPr/>
          </p:nvSpPr>
          <p:spPr bwMode="auto">
            <a:xfrm>
              <a:off x="83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 name="Line 21"/>
            <p:cNvSpPr>
              <a:spLocks noChangeShapeType="1"/>
            </p:cNvSpPr>
            <p:nvPr/>
          </p:nvSpPr>
          <p:spPr bwMode="auto">
            <a:xfrm>
              <a:off x="96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 name="Line 22"/>
            <p:cNvSpPr>
              <a:spLocks noChangeShapeType="1"/>
            </p:cNvSpPr>
            <p:nvPr/>
          </p:nvSpPr>
          <p:spPr bwMode="auto">
            <a:xfrm>
              <a:off x="112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 name="Line 23"/>
            <p:cNvSpPr>
              <a:spLocks noChangeShapeType="1"/>
            </p:cNvSpPr>
            <p:nvPr/>
          </p:nvSpPr>
          <p:spPr bwMode="auto">
            <a:xfrm>
              <a:off x="125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 name="Line 24"/>
            <p:cNvSpPr>
              <a:spLocks noChangeShapeType="1"/>
            </p:cNvSpPr>
            <p:nvPr/>
          </p:nvSpPr>
          <p:spPr bwMode="auto">
            <a:xfrm>
              <a:off x="1397"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 name="Line 25"/>
            <p:cNvSpPr>
              <a:spLocks noChangeShapeType="1"/>
            </p:cNvSpPr>
            <p:nvPr/>
          </p:nvSpPr>
          <p:spPr bwMode="auto">
            <a:xfrm>
              <a:off x="1530"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 name="Line 26"/>
            <p:cNvSpPr>
              <a:spLocks noChangeShapeType="1"/>
            </p:cNvSpPr>
            <p:nvPr/>
          </p:nvSpPr>
          <p:spPr bwMode="auto">
            <a:xfrm>
              <a:off x="168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 name="Line 27"/>
            <p:cNvSpPr>
              <a:spLocks noChangeShapeType="1"/>
            </p:cNvSpPr>
            <p:nvPr/>
          </p:nvSpPr>
          <p:spPr bwMode="auto">
            <a:xfrm>
              <a:off x="1819"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 name="Line 28"/>
            <p:cNvSpPr>
              <a:spLocks noChangeShapeType="1"/>
            </p:cNvSpPr>
            <p:nvPr/>
          </p:nvSpPr>
          <p:spPr bwMode="auto">
            <a:xfrm>
              <a:off x="1958"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 name="Line 29"/>
            <p:cNvSpPr>
              <a:spLocks noChangeShapeType="1"/>
            </p:cNvSpPr>
            <p:nvPr/>
          </p:nvSpPr>
          <p:spPr bwMode="auto">
            <a:xfrm>
              <a:off x="2094"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1" name="Line 30"/>
            <p:cNvSpPr>
              <a:spLocks noChangeShapeType="1"/>
            </p:cNvSpPr>
            <p:nvPr/>
          </p:nvSpPr>
          <p:spPr bwMode="auto">
            <a:xfrm>
              <a:off x="2244"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2" name="Line 31"/>
            <p:cNvSpPr>
              <a:spLocks noChangeShapeType="1"/>
            </p:cNvSpPr>
            <p:nvPr/>
          </p:nvSpPr>
          <p:spPr bwMode="auto">
            <a:xfrm>
              <a:off x="2380"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3" name="Line 32"/>
            <p:cNvSpPr>
              <a:spLocks noChangeShapeType="1"/>
            </p:cNvSpPr>
            <p:nvPr/>
          </p:nvSpPr>
          <p:spPr bwMode="auto">
            <a:xfrm>
              <a:off x="2519"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4" name="Line 33"/>
            <p:cNvSpPr>
              <a:spLocks noChangeShapeType="1"/>
            </p:cNvSpPr>
            <p:nvPr/>
          </p:nvSpPr>
          <p:spPr bwMode="auto">
            <a:xfrm>
              <a:off x="2655"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5" name="Line 34"/>
            <p:cNvSpPr>
              <a:spLocks noChangeShapeType="1"/>
            </p:cNvSpPr>
            <p:nvPr/>
          </p:nvSpPr>
          <p:spPr bwMode="auto">
            <a:xfrm>
              <a:off x="2805"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6" name="Line 35"/>
            <p:cNvSpPr>
              <a:spLocks noChangeShapeType="1"/>
            </p:cNvSpPr>
            <p:nvPr/>
          </p:nvSpPr>
          <p:spPr bwMode="auto">
            <a:xfrm>
              <a:off x="2941"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7" name="Line 36"/>
            <p:cNvSpPr>
              <a:spLocks noChangeShapeType="1"/>
            </p:cNvSpPr>
            <p:nvPr/>
          </p:nvSpPr>
          <p:spPr bwMode="auto">
            <a:xfrm>
              <a:off x="308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8" name="Line 37"/>
            <p:cNvSpPr>
              <a:spLocks noChangeShapeType="1"/>
            </p:cNvSpPr>
            <p:nvPr/>
          </p:nvSpPr>
          <p:spPr bwMode="auto">
            <a:xfrm>
              <a:off x="3216"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9" name="Line 38"/>
            <p:cNvSpPr>
              <a:spLocks noChangeShapeType="1"/>
            </p:cNvSpPr>
            <p:nvPr/>
          </p:nvSpPr>
          <p:spPr bwMode="auto">
            <a:xfrm>
              <a:off x="3369"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0" name="Line 39"/>
            <p:cNvSpPr>
              <a:spLocks noChangeShapeType="1"/>
            </p:cNvSpPr>
            <p:nvPr/>
          </p:nvSpPr>
          <p:spPr bwMode="auto">
            <a:xfrm>
              <a:off x="3502"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1" name="Line 40"/>
            <p:cNvSpPr>
              <a:spLocks noChangeShapeType="1"/>
            </p:cNvSpPr>
            <p:nvPr/>
          </p:nvSpPr>
          <p:spPr bwMode="auto">
            <a:xfrm>
              <a:off x="364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2" name="Line 41"/>
            <p:cNvSpPr>
              <a:spLocks noChangeShapeType="1"/>
            </p:cNvSpPr>
            <p:nvPr/>
          </p:nvSpPr>
          <p:spPr bwMode="auto">
            <a:xfrm>
              <a:off x="3777"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3" name="Line 42"/>
            <p:cNvSpPr>
              <a:spLocks noChangeShapeType="1"/>
            </p:cNvSpPr>
            <p:nvPr/>
          </p:nvSpPr>
          <p:spPr bwMode="auto">
            <a:xfrm>
              <a:off x="393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4" name="Line 43"/>
            <p:cNvSpPr>
              <a:spLocks noChangeShapeType="1"/>
            </p:cNvSpPr>
            <p:nvPr/>
          </p:nvSpPr>
          <p:spPr bwMode="auto">
            <a:xfrm>
              <a:off x="4066"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5" name="Line 44"/>
            <p:cNvSpPr>
              <a:spLocks noChangeShapeType="1"/>
            </p:cNvSpPr>
            <p:nvPr/>
          </p:nvSpPr>
          <p:spPr bwMode="auto">
            <a:xfrm>
              <a:off x="420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6" name="Line 45"/>
            <p:cNvSpPr>
              <a:spLocks noChangeShapeType="1"/>
            </p:cNvSpPr>
            <p:nvPr/>
          </p:nvSpPr>
          <p:spPr bwMode="auto">
            <a:xfrm>
              <a:off x="433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7" name="Line 46"/>
            <p:cNvSpPr>
              <a:spLocks noChangeShapeType="1"/>
            </p:cNvSpPr>
            <p:nvPr/>
          </p:nvSpPr>
          <p:spPr bwMode="auto">
            <a:xfrm>
              <a:off x="449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8" name="Line 47"/>
            <p:cNvSpPr>
              <a:spLocks noChangeShapeType="1"/>
            </p:cNvSpPr>
            <p:nvPr/>
          </p:nvSpPr>
          <p:spPr bwMode="auto">
            <a:xfrm>
              <a:off x="4627"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9" name="Line 48"/>
            <p:cNvSpPr>
              <a:spLocks noChangeShapeType="1"/>
            </p:cNvSpPr>
            <p:nvPr/>
          </p:nvSpPr>
          <p:spPr bwMode="auto">
            <a:xfrm>
              <a:off x="4766"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0" name="Line 49"/>
            <p:cNvSpPr>
              <a:spLocks noChangeShapeType="1"/>
            </p:cNvSpPr>
            <p:nvPr/>
          </p:nvSpPr>
          <p:spPr bwMode="auto">
            <a:xfrm>
              <a:off x="489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1" name="Line 50"/>
            <p:cNvSpPr>
              <a:spLocks noChangeShapeType="1"/>
            </p:cNvSpPr>
            <p:nvPr/>
          </p:nvSpPr>
          <p:spPr bwMode="auto">
            <a:xfrm>
              <a:off x="505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2" name="Line 51"/>
            <p:cNvSpPr>
              <a:spLocks noChangeShapeType="1"/>
            </p:cNvSpPr>
            <p:nvPr/>
          </p:nvSpPr>
          <p:spPr bwMode="auto">
            <a:xfrm>
              <a:off x="518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3" name="Line 52"/>
            <p:cNvSpPr>
              <a:spLocks noChangeShapeType="1"/>
            </p:cNvSpPr>
            <p:nvPr/>
          </p:nvSpPr>
          <p:spPr bwMode="auto">
            <a:xfrm>
              <a:off x="532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4" name="Line 53"/>
            <p:cNvSpPr>
              <a:spLocks noChangeShapeType="1"/>
            </p:cNvSpPr>
            <p:nvPr/>
          </p:nvSpPr>
          <p:spPr bwMode="auto">
            <a:xfrm>
              <a:off x="5463"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5" name="Line 54"/>
            <p:cNvSpPr>
              <a:spLocks noChangeShapeType="1"/>
            </p:cNvSpPr>
            <p:nvPr/>
          </p:nvSpPr>
          <p:spPr bwMode="auto">
            <a:xfrm flipV="1">
              <a:off x="5613" y="1998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6" name="Line 55"/>
            <p:cNvSpPr>
              <a:spLocks noChangeShapeType="1"/>
            </p:cNvSpPr>
            <p:nvPr/>
          </p:nvSpPr>
          <p:spPr bwMode="auto">
            <a:xfrm>
              <a:off x="5752" y="1998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7" name="Line 56"/>
            <p:cNvSpPr>
              <a:spLocks noChangeShapeType="1"/>
            </p:cNvSpPr>
            <p:nvPr/>
          </p:nvSpPr>
          <p:spPr bwMode="auto">
            <a:xfrm flipV="1">
              <a:off x="5888" y="19974"/>
              <a:ext cx="13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8" name="Line 57"/>
            <p:cNvSpPr>
              <a:spLocks noChangeShapeType="1"/>
            </p:cNvSpPr>
            <p:nvPr/>
          </p:nvSpPr>
          <p:spPr bwMode="auto">
            <a:xfrm flipV="1">
              <a:off x="6024" y="19949"/>
              <a:ext cx="153"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9" name="Line 58"/>
            <p:cNvSpPr>
              <a:spLocks noChangeShapeType="1"/>
            </p:cNvSpPr>
            <p:nvPr/>
          </p:nvSpPr>
          <p:spPr bwMode="auto">
            <a:xfrm flipV="1">
              <a:off x="6174" y="19889"/>
              <a:ext cx="142"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0" name="Line 59"/>
            <p:cNvSpPr>
              <a:spLocks noChangeShapeType="1"/>
            </p:cNvSpPr>
            <p:nvPr/>
          </p:nvSpPr>
          <p:spPr bwMode="auto">
            <a:xfrm flipV="1">
              <a:off x="6313" y="19739"/>
              <a:ext cx="139" cy="1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1" name="Line 60"/>
            <p:cNvSpPr>
              <a:spLocks noChangeShapeType="1"/>
            </p:cNvSpPr>
            <p:nvPr/>
          </p:nvSpPr>
          <p:spPr bwMode="auto">
            <a:xfrm flipV="1">
              <a:off x="6449" y="19419"/>
              <a:ext cx="139" cy="3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2" name="Line 61"/>
            <p:cNvSpPr>
              <a:spLocks noChangeShapeType="1"/>
            </p:cNvSpPr>
            <p:nvPr/>
          </p:nvSpPr>
          <p:spPr bwMode="auto">
            <a:xfrm flipV="1">
              <a:off x="6585" y="18704"/>
              <a:ext cx="156" cy="7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3" name="Line 62"/>
            <p:cNvSpPr>
              <a:spLocks noChangeShapeType="1"/>
            </p:cNvSpPr>
            <p:nvPr/>
          </p:nvSpPr>
          <p:spPr bwMode="auto">
            <a:xfrm flipV="1">
              <a:off x="6738" y="17584"/>
              <a:ext cx="139" cy="1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4" name="Line 63"/>
            <p:cNvSpPr>
              <a:spLocks noChangeShapeType="1"/>
            </p:cNvSpPr>
            <p:nvPr/>
          </p:nvSpPr>
          <p:spPr bwMode="auto">
            <a:xfrm flipV="1">
              <a:off x="6874" y="15894"/>
              <a:ext cx="139" cy="16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5" name="Line 64"/>
            <p:cNvSpPr>
              <a:spLocks noChangeShapeType="1"/>
            </p:cNvSpPr>
            <p:nvPr/>
          </p:nvSpPr>
          <p:spPr bwMode="auto">
            <a:xfrm flipV="1">
              <a:off x="7010" y="13754"/>
              <a:ext cx="142" cy="21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6" name="Line 65"/>
            <p:cNvSpPr>
              <a:spLocks noChangeShapeType="1"/>
            </p:cNvSpPr>
            <p:nvPr/>
          </p:nvSpPr>
          <p:spPr bwMode="auto">
            <a:xfrm flipV="1">
              <a:off x="7149" y="10954"/>
              <a:ext cx="153" cy="28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7" name="Line 66"/>
            <p:cNvSpPr>
              <a:spLocks noChangeShapeType="1"/>
            </p:cNvSpPr>
            <p:nvPr/>
          </p:nvSpPr>
          <p:spPr bwMode="auto">
            <a:xfrm flipV="1">
              <a:off x="7299" y="8294"/>
              <a:ext cx="139" cy="26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8" name="Line 67"/>
            <p:cNvSpPr>
              <a:spLocks noChangeShapeType="1"/>
            </p:cNvSpPr>
            <p:nvPr/>
          </p:nvSpPr>
          <p:spPr bwMode="auto">
            <a:xfrm flipV="1">
              <a:off x="7435" y="5749"/>
              <a:ext cx="142" cy="25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9" name="Line 68"/>
            <p:cNvSpPr>
              <a:spLocks noChangeShapeType="1"/>
            </p:cNvSpPr>
            <p:nvPr/>
          </p:nvSpPr>
          <p:spPr bwMode="auto">
            <a:xfrm flipV="1">
              <a:off x="7574" y="3784"/>
              <a:ext cx="139" cy="19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0" name="Line 69"/>
            <p:cNvSpPr>
              <a:spLocks noChangeShapeType="1"/>
            </p:cNvSpPr>
            <p:nvPr/>
          </p:nvSpPr>
          <p:spPr bwMode="auto">
            <a:xfrm flipV="1">
              <a:off x="7710" y="2389"/>
              <a:ext cx="156" cy="14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1" name="Line 70"/>
            <p:cNvSpPr>
              <a:spLocks noChangeShapeType="1"/>
            </p:cNvSpPr>
            <p:nvPr/>
          </p:nvSpPr>
          <p:spPr bwMode="auto">
            <a:xfrm flipV="1">
              <a:off x="7863" y="1964"/>
              <a:ext cx="136" cy="4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2" name="Line 71"/>
            <p:cNvSpPr>
              <a:spLocks noChangeShapeType="1"/>
            </p:cNvSpPr>
            <p:nvPr/>
          </p:nvSpPr>
          <p:spPr bwMode="auto">
            <a:xfrm>
              <a:off x="7996" y="1964"/>
              <a:ext cx="142" cy="19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3" name="Line 72"/>
            <p:cNvSpPr>
              <a:spLocks noChangeShapeType="1"/>
            </p:cNvSpPr>
            <p:nvPr/>
          </p:nvSpPr>
          <p:spPr bwMode="auto">
            <a:xfrm>
              <a:off x="8135" y="2149"/>
              <a:ext cx="139" cy="8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4" name="Line 73"/>
            <p:cNvSpPr>
              <a:spLocks noChangeShapeType="1"/>
            </p:cNvSpPr>
            <p:nvPr/>
          </p:nvSpPr>
          <p:spPr bwMode="auto">
            <a:xfrm>
              <a:off x="8271" y="2994"/>
              <a:ext cx="156" cy="16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5" name="Line 74"/>
            <p:cNvSpPr>
              <a:spLocks noChangeShapeType="1"/>
            </p:cNvSpPr>
            <p:nvPr/>
          </p:nvSpPr>
          <p:spPr bwMode="auto">
            <a:xfrm>
              <a:off x="8424" y="4659"/>
              <a:ext cx="136" cy="20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6" name="Line 75"/>
            <p:cNvSpPr>
              <a:spLocks noChangeShapeType="1"/>
            </p:cNvSpPr>
            <p:nvPr/>
          </p:nvSpPr>
          <p:spPr bwMode="auto">
            <a:xfrm>
              <a:off x="8557" y="6664"/>
              <a:ext cx="142" cy="23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7" name="Line 76"/>
            <p:cNvSpPr>
              <a:spLocks noChangeShapeType="1"/>
            </p:cNvSpPr>
            <p:nvPr/>
          </p:nvSpPr>
          <p:spPr bwMode="auto">
            <a:xfrm>
              <a:off x="8696" y="8964"/>
              <a:ext cx="139" cy="2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8" name="Line 77"/>
            <p:cNvSpPr>
              <a:spLocks noChangeShapeType="1"/>
            </p:cNvSpPr>
            <p:nvPr/>
          </p:nvSpPr>
          <p:spPr bwMode="auto">
            <a:xfrm>
              <a:off x="8832" y="11084"/>
              <a:ext cx="156" cy="21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9" name="Line 78"/>
            <p:cNvSpPr>
              <a:spLocks noChangeShapeType="1"/>
            </p:cNvSpPr>
            <p:nvPr/>
          </p:nvSpPr>
          <p:spPr bwMode="auto">
            <a:xfrm>
              <a:off x="8985" y="13219"/>
              <a:ext cx="139" cy="15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0" name="Line 79"/>
            <p:cNvSpPr>
              <a:spLocks noChangeShapeType="1"/>
            </p:cNvSpPr>
            <p:nvPr/>
          </p:nvSpPr>
          <p:spPr bwMode="auto">
            <a:xfrm>
              <a:off x="9121" y="14759"/>
              <a:ext cx="142" cy="12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1" name="Line 80"/>
            <p:cNvSpPr>
              <a:spLocks noChangeShapeType="1"/>
            </p:cNvSpPr>
            <p:nvPr/>
          </p:nvSpPr>
          <p:spPr bwMode="auto">
            <a:xfrm>
              <a:off x="9260" y="15964"/>
              <a:ext cx="136" cy="9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2" name="Line 81"/>
            <p:cNvSpPr>
              <a:spLocks noChangeShapeType="1"/>
            </p:cNvSpPr>
            <p:nvPr/>
          </p:nvSpPr>
          <p:spPr bwMode="auto">
            <a:xfrm>
              <a:off x="9393" y="16879"/>
              <a:ext cx="156" cy="7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3" name="Line 82"/>
            <p:cNvSpPr>
              <a:spLocks noChangeShapeType="1"/>
            </p:cNvSpPr>
            <p:nvPr/>
          </p:nvSpPr>
          <p:spPr bwMode="auto">
            <a:xfrm>
              <a:off x="9546" y="17629"/>
              <a:ext cx="139" cy="4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4" name="Line 83"/>
            <p:cNvSpPr>
              <a:spLocks noChangeShapeType="1"/>
            </p:cNvSpPr>
            <p:nvPr/>
          </p:nvSpPr>
          <p:spPr bwMode="auto">
            <a:xfrm>
              <a:off x="9682" y="18119"/>
              <a:ext cx="142" cy="3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5" name="Line 84"/>
            <p:cNvSpPr>
              <a:spLocks noChangeShapeType="1"/>
            </p:cNvSpPr>
            <p:nvPr/>
          </p:nvSpPr>
          <p:spPr bwMode="auto">
            <a:xfrm>
              <a:off x="9821" y="18484"/>
              <a:ext cx="136" cy="28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6" name="Line 85"/>
            <p:cNvSpPr>
              <a:spLocks noChangeShapeType="1"/>
            </p:cNvSpPr>
            <p:nvPr/>
          </p:nvSpPr>
          <p:spPr bwMode="auto">
            <a:xfrm>
              <a:off x="9954" y="18759"/>
              <a:ext cx="156" cy="23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7" name="Line 86"/>
            <p:cNvSpPr>
              <a:spLocks noChangeShapeType="1"/>
            </p:cNvSpPr>
            <p:nvPr/>
          </p:nvSpPr>
          <p:spPr bwMode="auto">
            <a:xfrm>
              <a:off x="10107" y="18989"/>
              <a:ext cx="139" cy="1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8" name="Line 87"/>
            <p:cNvSpPr>
              <a:spLocks noChangeShapeType="1"/>
            </p:cNvSpPr>
            <p:nvPr/>
          </p:nvSpPr>
          <p:spPr bwMode="auto">
            <a:xfrm>
              <a:off x="10243" y="19144"/>
              <a:ext cx="142" cy="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9" name="Line 88"/>
            <p:cNvSpPr>
              <a:spLocks noChangeShapeType="1"/>
            </p:cNvSpPr>
            <p:nvPr/>
          </p:nvSpPr>
          <p:spPr bwMode="auto">
            <a:xfrm>
              <a:off x="10382" y="19264"/>
              <a:ext cx="139" cy="1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0" name="Line 89"/>
            <p:cNvSpPr>
              <a:spLocks noChangeShapeType="1"/>
            </p:cNvSpPr>
            <p:nvPr/>
          </p:nvSpPr>
          <p:spPr bwMode="auto">
            <a:xfrm>
              <a:off x="10518" y="19359"/>
              <a:ext cx="153" cy="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1" name="Line 90"/>
            <p:cNvSpPr>
              <a:spLocks noChangeShapeType="1"/>
            </p:cNvSpPr>
            <p:nvPr/>
          </p:nvSpPr>
          <p:spPr bwMode="auto">
            <a:xfrm>
              <a:off x="10668" y="19449"/>
              <a:ext cx="139"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2" name="Line 91"/>
            <p:cNvSpPr>
              <a:spLocks noChangeShapeType="1"/>
            </p:cNvSpPr>
            <p:nvPr/>
          </p:nvSpPr>
          <p:spPr bwMode="auto">
            <a:xfrm>
              <a:off x="10804" y="19509"/>
              <a:ext cx="142" cy="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3" name="Line 92"/>
            <p:cNvSpPr>
              <a:spLocks noChangeShapeType="1"/>
            </p:cNvSpPr>
            <p:nvPr/>
          </p:nvSpPr>
          <p:spPr bwMode="auto">
            <a:xfrm>
              <a:off x="10943" y="19564"/>
              <a:ext cx="139" cy="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4" name="Line 93"/>
            <p:cNvSpPr>
              <a:spLocks noChangeShapeType="1"/>
            </p:cNvSpPr>
            <p:nvPr/>
          </p:nvSpPr>
          <p:spPr bwMode="auto">
            <a:xfrm>
              <a:off x="11079" y="19604"/>
              <a:ext cx="156" cy="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5" name="Line 94"/>
            <p:cNvSpPr>
              <a:spLocks noChangeShapeType="1"/>
            </p:cNvSpPr>
            <p:nvPr/>
          </p:nvSpPr>
          <p:spPr bwMode="auto">
            <a:xfrm>
              <a:off x="11232" y="19649"/>
              <a:ext cx="136" cy="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6" name="Line 95"/>
            <p:cNvSpPr>
              <a:spLocks noChangeShapeType="1"/>
            </p:cNvSpPr>
            <p:nvPr/>
          </p:nvSpPr>
          <p:spPr bwMode="auto">
            <a:xfrm>
              <a:off x="11365" y="19684"/>
              <a:ext cx="142"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7" name="Line 96"/>
            <p:cNvSpPr>
              <a:spLocks noChangeShapeType="1"/>
            </p:cNvSpPr>
            <p:nvPr/>
          </p:nvSpPr>
          <p:spPr bwMode="auto">
            <a:xfrm>
              <a:off x="11504" y="19709"/>
              <a:ext cx="139"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8" name="Line 97"/>
            <p:cNvSpPr>
              <a:spLocks noChangeShapeType="1"/>
            </p:cNvSpPr>
            <p:nvPr/>
          </p:nvSpPr>
          <p:spPr bwMode="auto">
            <a:xfrm>
              <a:off x="11640" y="19734"/>
              <a:ext cx="156"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9" name="Line 98"/>
            <p:cNvSpPr>
              <a:spLocks noChangeShapeType="1"/>
            </p:cNvSpPr>
            <p:nvPr/>
          </p:nvSpPr>
          <p:spPr bwMode="auto">
            <a:xfrm>
              <a:off x="11793" y="19759"/>
              <a:ext cx="136" cy="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0" name="Line 99"/>
            <p:cNvSpPr>
              <a:spLocks noChangeShapeType="1"/>
            </p:cNvSpPr>
            <p:nvPr/>
          </p:nvSpPr>
          <p:spPr bwMode="auto">
            <a:xfrm>
              <a:off x="11926" y="19779"/>
              <a:ext cx="142"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1" name="Line 100"/>
            <p:cNvSpPr>
              <a:spLocks noChangeShapeType="1"/>
            </p:cNvSpPr>
            <p:nvPr/>
          </p:nvSpPr>
          <p:spPr bwMode="auto">
            <a:xfrm>
              <a:off x="12065" y="1979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2" name="Line 101"/>
            <p:cNvSpPr>
              <a:spLocks noChangeShapeType="1"/>
            </p:cNvSpPr>
            <p:nvPr/>
          </p:nvSpPr>
          <p:spPr bwMode="auto">
            <a:xfrm>
              <a:off x="12201" y="19809"/>
              <a:ext cx="15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3" name="Line 102"/>
            <p:cNvSpPr>
              <a:spLocks noChangeShapeType="1"/>
            </p:cNvSpPr>
            <p:nvPr/>
          </p:nvSpPr>
          <p:spPr bwMode="auto">
            <a:xfrm>
              <a:off x="12354" y="1982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4" name="Line 103"/>
            <p:cNvSpPr>
              <a:spLocks noChangeShapeType="1"/>
            </p:cNvSpPr>
            <p:nvPr/>
          </p:nvSpPr>
          <p:spPr bwMode="auto">
            <a:xfrm>
              <a:off x="12490" y="1983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5" name="Line 104"/>
            <p:cNvSpPr>
              <a:spLocks noChangeShapeType="1"/>
            </p:cNvSpPr>
            <p:nvPr/>
          </p:nvSpPr>
          <p:spPr bwMode="auto">
            <a:xfrm>
              <a:off x="12629" y="19844"/>
              <a:ext cx="13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6" name="Line 105"/>
            <p:cNvSpPr>
              <a:spLocks noChangeShapeType="1"/>
            </p:cNvSpPr>
            <p:nvPr/>
          </p:nvSpPr>
          <p:spPr bwMode="auto">
            <a:xfrm>
              <a:off x="12762" y="19859"/>
              <a:ext cx="15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7" name="Line 106"/>
            <p:cNvSpPr>
              <a:spLocks noChangeShapeType="1"/>
            </p:cNvSpPr>
            <p:nvPr/>
          </p:nvSpPr>
          <p:spPr bwMode="auto">
            <a:xfrm>
              <a:off x="12918" y="19869"/>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8" name="Line 107"/>
            <p:cNvSpPr>
              <a:spLocks noChangeShapeType="1"/>
            </p:cNvSpPr>
            <p:nvPr/>
          </p:nvSpPr>
          <p:spPr bwMode="auto">
            <a:xfrm>
              <a:off x="13051" y="1987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9" name="Line 108"/>
            <p:cNvSpPr>
              <a:spLocks noChangeShapeType="1"/>
            </p:cNvSpPr>
            <p:nvPr/>
          </p:nvSpPr>
          <p:spPr bwMode="auto">
            <a:xfrm>
              <a:off x="13190" y="19879"/>
              <a:ext cx="136"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0" name="Line 109"/>
            <p:cNvSpPr>
              <a:spLocks noChangeShapeType="1"/>
            </p:cNvSpPr>
            <p:nvPr/>
          </p:nvSpPr>
          <p:spPr bwMode="auto">
            <a:xfrm>
              <a:off x="13323" y="19889"/>
              <a:ext cx="15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1" name="Line 110"/>
            <p:cNvSpPr>
              <a:spLocks noChangeShapeType="1"/>
            </p:cNvSpPr>
            <p:nvPr/>
          </p:nvSpPr>
          <p:spPr bwMode="auto">
            <a:xfrm>
              <a:off x="13479" y="19894"/>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2" name="Line 111"/>
            <p:cNvSpPr>
              <a:spLocks noChangeShapeType="1"/>
            </p:cNvSpPr>
            <p:nvPr/>
          </p:nvSpPr>
          <p:spPr bwMode="auto">
            <a:xfrm>
              <a:off x="13612" y="1989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3" name="Line 112"/>
            <p:cNvSpPr>
              <a:spLocks noChangeShapeType="1"/>
            </p:cNvSpPr>
            <p:nvPr/>
          </p:nvSpPr>
          <p:spPr bwMode="auto">
            <a:xfrm>
              <a:off x="13751" y="1990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4" name="Line 113"/>
            <p:cNvSpPr>
              <a:spLocks noChangeShapeType="1"/>
            </p:cNvSpPr>
            <p:nvPr/>
          </p:nvSpPr>
          <p:spPr bwMode="auto">
            <a:xfrm>
              <a:off x="13887" y="1990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5" name="Line 114"/>
            <p:cNvSpPr>
              <a:spLocks noChangeShapeType="1"/>
            </p:cNvSpPr>
            <p:nvPr/>
          </p:nvSpPr>
          <p:spPr bwMode="auto">
            <a:xfrm>
              <a:off x="14040" y="1991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6" name="Line 115"/>
            <p:cNvSpPr>
              <a:spLocks noChangeShapeType="1"/>
            </p:cNvSpPr>
            <p:nvPr/>
          </p:nvSpPr>
          <p:spPr bwMode="auto">
            <a:xfrm>
              <a:off x="14176" y="1991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7" name="Line 116"/>
            <p:cNvSpPr>
              <a:spLocks noChangeShapeType="1"/>
            </p:cNvSpPr>
            <p:nvPr/>
          </p:nvSpPr>
          <p:spPr bwMode="auto">
            <a:xfrm>
              <a:off x="14312" y="1991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8" name="Line 117"/>
            <p:cNvSpPr>
              <a:spLocks noChangeShapeType="1"/>
            </p:cNvSpPr>
            <p:nvPr/>
          </p:nvSpPr>
          <p:spPr bwMode="auto">
            <a:xfrm>
              <a:off x="14448" y="1992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9" name="Line 118"/>
            <p:cNvSpPr>
              <a:spLocks noChangeShapeType="1"/>
            </p:cNvSpPr>
            <p:nvPr/>
          </p:nvSpPr>
          <p:spPr bwMode="auto">
            <a:xfrm>
              <a:off x="14601" y="1992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0" name="Line 119"/>
            <p:cNvSpPr>
              <a:spLocks noChangeShapeType="1"/>
            </p:cNvSpPr>
            <p:nvPr/>
          </p:nvSpPr>
          <p:spPr bwMode="auto">
            <a:xfrm>
              <a:off x="14737" y="1992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1" name="Line 120"/>
            <p:cNvSpPr>
              <a:spLocks noChangeShapeType="1"/>
            </p:cNvSpPr>
            <p:nvPr/>
          </p:nvSpPr>
          <p:spPr bwMode="auto">
            <a:xfrm>
              <a:off x="14873" y="1993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2" name="Line 121"/>
            <p:cNvSpPr>
              <a:spLocks noChangeShapeType="1"/>
            </p:cNvSpPr>
            <p:nvPr/>
          </p:nvSpPr>
          <p:spPr bwMode="auto">
            <a:xfrm>
              <a:off x="15009" y="1993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 name="Line 122"/>
            <p:cNvSpPr>
              <a:spLocks noChangeShapeType="1"/>
            </p:cNvSpPr>
            <p:nvPr/>
          </p:nvSpPr>
          <p:spPr bwMode="auto">
            <a:xfrm>
              <a:off x="15162" y="1993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4" name="Line 123"/>
            <p:cNvSpPr>
              <a:spLocks noChangeShapeType="1"/>
            </p:cNvSpPr>
            <p:nvPr/>
          </p:nvSpPr>
          <p:spPr bwMode="auto">
            <a:xfrm>
              <a:off x="15298" y="1993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5" name="Line 124"/>
            <p:cNvSpPr>
              <a:spLocks noChangeShapeType="1"/>
            </p:cNvSpPr>
            <p:nvPr/>
          </p:nvSpPr>
          <p:spPr bwMode="auto">
            <a:xfrm>
              <a:off x="15434" y="1994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6" name="Line 125"/>
            <p:cNvSpPr>
              <a:spLocks noChangeShapeType="1"/>
            </p:cNvSpPr>
            <p:nvPr/>
          </p:nvSpPr>
          <p:spPr bwMode="auto">
            <a:xfrm>
              <a:off x="15573" y="19944"/>
              <a:ext cx="153"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7" name="Line 126"/>
            <p:cNvSpPr>
              <a:spLocks noChangeShapeType="1"/>
            </p:cNvSpPr>
            <p:nvPr/>
          </p:nvSpPr>
          <p:spPr bwMode="auto">
            <a:xfrm>
              <a:off x="15723"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8" name="Line 127"/>
            <p:cNvSpPr>
              <a:spLocks noChangeShapeType="1"/>
            </p:cNvSpPr>
            <p:nvPr/>
          </p:nvSpPr>
          <p:spPr bwMode="auto">
            <a:xfrm>
              <a:off x="15859" y="1994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9" name="Line 128"/>
            <p:cNvSpPr>
              <a:spLocks noChangeShapeType="1"/>
            </p:cNvSpPr>
            <p:nvPr/>
          </p:nvSpPr>
          <p:spPr bwMode="auto">
            <a:xfrm>
              <a:off x="15998"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0" name="Line 129"/>
            <p:cNvSpPr>
              <a:spLocks noChangeShapeType="1"/>
            </p:cNvSpPr>
            <p:nvPr/>
          </p:nvSpPr>
          <p:spPr bwMode="auto">
            <a:xfrm>
              <a:off x="16134" y="1994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1" name="Line 130"/>
            <p:cNvSpPr>
              <a:spLocks noChangeShapeType="1"/>
            </p:cNvSpPr>
            <p:nvPr/>
          </p:nvSpPr>
          <p:spPr bwMode="auto">
            <a:xfrm>
              <a:off x="16287" y="1995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2" name="Line 131"/>
            <p:cNvSpPr>
              <a:spLocks noChangeShapeType="1"/>
            </p:cNvSpPr>
            <p:nvPr/>
          </p:nvSpPr>
          <p:spPr bwMode="auto">
            <a:xfrm>
              <a:off x="16420" y="1995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3" name="Line 132"/>
            <p:cNvSpPr>
              <a:spLocks noChangeShapeType="1"/>
            </p:cNvSpPr>
            <p:nvPr/>
          </p:nvSpPr>
          <p:spPr bwMode="auto">
            <a:xfrm>
              <a:off x="16559" y="1995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4" name="Line 133"/>
            <p:cNvSpPr>
              <a:spLocks noChangeShapeType="1"/>
            </p:cNvSpPr>
            <p:nvPr/>
          </p:nvSpPr>
          <p:spPr bwMode="auto">
            <a:xfrm>
              <a:off x="16695" y="1995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5" name="Line 134"/>
            <p:cNvSpPr>
              <a:spLocks noChangeShapeType="1"/>
            </p:cNvSpPr>
            <p:nvPr/>
          </p:nvSpPr>
          <p:spPr bwMode="auto">
            <a:xfrm>
              <a:off x="16848" y="1995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6" name="Line 135"/>
            <p:cNvSpPr>
              <a:spLocks noChangeShapeType="1"/>
            </p:cNvSpPr>
            <p:nvPr/>
          </p:nvSpPr>
          <p:spPr bwMode="auto">
            <a:xfrm>
              <a:off x="16981" y="1995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7" name="Line 136"/>
            <p:cNvSpPr>
              <a:spLocks noChangeShapeType="1"/>
            </p:cNvSpPr>
            <p:nvPr/>
          </p:nvSpPr>
          <p:spPr bwMode="auto">
            <a:xfrm>
              <a:off x="17120" y="1995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8" name="Line 137"/>
            <p:cNvSpPr>
              <a:spLocks noChangeShapeType="1"/>
            </p:cNvSpPr>
            <p:nvPr/>
          </p:nvSpPr>
          <p:spPr bwMode="auto">
            <a:xfrm>
              <a:off x="17256"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9" name="Line 138"/>
            <p:cNvSpPr>
              <a:spLocks noChangeShapeType="1"/>
            </p:cNvSpPr>
            <p:nvPr/>
          </p:nvSpPr>
          <p:spPr bwMode="auto">
            <a:xfrm>
              <a:off x="17409"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0" name="Line 139"/>
            <p:cNvSpPr>
              <a:spLocks noChangeShapeType="1"/>
            </p:cNvSpPr>
            <p:nvPr/>
          </p:nvSpPr>
          <p:spPr bwMode="auto">
            <a:xfrm>
              <a:off x="17545" y="1996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1" name="Line 140"/>
            <p:cNvSpPr>
              <a:spLocks noChangeShapeType="1"/>
            </p:cNvSpPr>
            <p:nvPr/>
          </p:nvSpPr>
          <p:spPr bwMode="auto">
            <a:xfrm>
              <a:off x="17684" y="1996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2" name="Line 141"/>
            <p:cNvSpPr>
              <a:spLocks noChangeShapeType="1"/>
            </p:cNvSpPr>
            <p:nvPr/>
          </p:nvSpPr>
          <p:spPr bwMode="auto">
            <a:xfrm>
              <a:off x="17817"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3" name="Line 142"/>
            <p:cNvSpPr>
              <a:spLocks noChangeShapeType="1"/>
            </p:cNvSpPr>
            <p:nvPr/>
          </p:nvSpPr>
          <p:spPr bwMode="auto">
            <a:xfrm>
              <a:off x="17970"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4" name="Line 143"/>
            <p:cNvSpPr>
              <a:spLocks noChangeShapeType="1"/>
            </p:cNvSpPr>
            <p:nvPr/>
          </p:nvSpPr>
          <p:spPr bwMode="auto">
            <a:xfrm>
              <a:off x="18106" y="1996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5" name="Line 144"/>
            <p:cNvSpPr>
              <a:spLocks noChangeShapeType="1"/>
            </p:cNvSpPr>
            <p:nvPr/>
          </p:nvSpPr>
          <p:spPr bwMode="auto">
            <a:xfrm>
              <a:off x="18245" y="1996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6" name="Line 145"/>
            <p:cNvSpPr>
              <a:spLocks noChangeShapeType="1"/>
            </p:cNvSpPr>
            <p:nvPr/>
          </p:nvSpPr>
          <p:spPr bwMode="auto">
            <a:xfrm>
              <a:off x="18378" y="1996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7" name="Line 146"/>
            <p:cNvSpPr>
              <a:spLocks noChangeShapeType="1"/>
            </p:cNvSpPr>
            <p:nvPr/>
          </p:nvSpPr>
          <p:spPr bwMode="auto">
            <a:xfrm>
              <a:off x="18531"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8" name="Line 147"/>
            <p:cNvSpPr>
              <a:spLocks noChangeShapeType="1"/>
            </p:cNvSpPr>
            <p:nvPr/>
          </p:nvSpPr>
          <p:spPr bwMode="auto">
            <a:xfrm>
              <a:off x="18670"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9" name="Line 148"/>
            <p:cNvSpPr>
              <a:spLocks noChangeShapeType="1"/>
            </p:cNvSpPr>
            <p:nvPr/>
          </p:nvSpPr>
          <p:spPr bwMode="auto">
            <a:xfrm>
              <a:off x="18806"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0" name="Line 149"/>
            <p:cNvSpPr>
              <a:spLocks noChangeShapeType="1"/>
            </p:cNvSpPr>
            <p:nvPr/>
          </p:nvSpPr>
          <p:spPr bwMode="auto">
            <a:xfrm>
              <a:off x="18942" y="1996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1" name="Line 150"/>
            <p:cNvSpPr>
              <a:spLocks noChangeShapeType="1"/>
            </p:cNvSpPr>
            <p:nvPr/>
          </p:nvSpPr>
          <p:spPr bwMode="auto">
            <a:xfrm>
              <a:off x="19092"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2" name="Line 151"/>
            <p:cNvSpPr>
              <a:spLocks noChangeShapeType="1"/>
            </p:cNvSpPr>
            <p:nvPr/>
          </p:nvSpPr>
          <p:spPr bwMode="auto">
            <a:xfrm>
              <a:off x="19231"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3" name="Line 152"/>
            <p:cNvSpPr>
              <a:spLocks noChangeShapeType="1"/>
            </p:cNvSpPr>
            <p:nvPr/>
          </p:nvSpPr>
          <p:spPr bwMode="auto">
            <a:xfrm>
              <a:off x="19367"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4" name="Line 153"/>
            <p:cNvSpPr>
              <a:spLocks noChangeShapeType="1"/>
            </p:cNvSpPr>
            <p:nvPr/>
          </p:nvSpPr>
          <p:spPr bwMode="auto">
            <a:xfrm>
              <a:off x="19503" y="1996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5" name="Line 154"/>
            <p:cNvSpPr>
              <a:spLocks noChangeShapeType="1"/>
            </p:cNvSpPr>
            <p:nvPr/>
          </p:nvSpPr>
          <p:spPr bwMode="auto">
            <a:xfrm>
              <a:off x="19656"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6" name="Line 155"/>
            <p:cNvSpPr>
              <a:spLocks noChangeShapeType="1"/>
            </p:cNvSpPr>
            <p:nvPr/>
          </p:nvSpPr>
          <p:spPr bwMode="auto">
            <a:xfrm>
              <a:off x="19792"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7" name="Line 156"/>
            <p:cNvSpPr>
              <a:spLocks noChangeShapeType="1"/>
            </p:cNvSpPr>
            <p:nvPr/>
          </p:nvSpPr>
          <p:spPr bwMode="auto">
            <a:xfrm>
              <a:off x="19928" y="19974"/>
              <a:ext cx="65"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158" name="Group 157"/>
          <p:cNvGrpSpPr>
            <a:grpSpLocks/>
          </p:cNvGrpSpPr>
          <p:nvPr/>
        </p:nvGrpSpPr>
        <p:grpSpPr bwMode="auto">
          <a:xfrm>
            <a:off x="4694238" y="2813009"/>
            <a:ext cx="1935162" cy="357187"/>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589214" y="2759034"/>
            <a:ext cx="384175" cy="447675"/>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2190750" y="206529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800475" y="255583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259388" y="334005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741613" y="332577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sp>
        <p:nvSpPr>
          <p:cNvPr id="313" name="Text Box 312"/>
          <p:cNvSpPr txBox="1">
            <a:spLocks noChangeArrowheads="1"/>
          </p:cNvSpPr>
          <p:nvPr/>
        </p:nvSpPr>
        <p:spPr bwMode="auto">
          <a:xfrm>
            <a:off x="8026464" y="2066503"/>
            <a:ext cx="615873" cy="374974"/>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i="1">
                <a:solidFill>
                  <a:srgbClr val="000000"/>
                </a:solidFill>
                <a:latin typeface="Times New Roman" pitchFamily="18" charset="0"/>
                <a:cs typeface="Arial" charset="0"/>
              </a:rPr>
              <a:t>R</a:t>
            </a:r>
            <a:r>
              <a:rPr lang="en-US" baseline="-25000">
                <a:solidFill>
                  <a:srgbClr val="000000"/>
                </a:solidFill>
                <a:latin typeface="Times New Roman" pitchFamily="18" charset="0"/>
                <a:cs typeface="Arial" charset="0"/>
              </a:rPr>
              <a:t>0</a:t>
            </a:r>
            <a:r>
              <a:rPr lang="en-US" i="1">
                <a:solidFill>
                  <a:srgbClr val="000000"/>
                </a:solidFill>
                <a:latin typeface="Times New Roman" pitchFamily="18" charset="0"/>
                <a:cs typeface="Arial" charset="0"/>
              </a:rPr>
              <a:t> =</a:t>
            </a:r>
          </a:p>
        </p:txBody>
      </p:sp>
      <p:sp>
        <p:nvSpPr>
          <p:cNvPr id="314" name="Text Box 313"/>
          <p:cNvSpPr txBox="1">
            <a:spLocks noChangeArrowheads="1"/>
          </p:cNvSpPr>
          <p:nvPr/>
        </p:nvSpPr>
        <p:spPr bwMode="auto">
          <a:xfrm>
            <a:off x="8699526" y="1863466"/>
            <a:ext cx="403225" cy="784225"/>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A</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A</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15" name="Line 314"/>
          <p:cNvSpPr>
            <a:spLocks noChangeShapeType="1"/>
          </p:cNvSpPr>
          <p:nvPr/>
        </p:nvSpPr>
        <p:spPr bwMode="auto">
          <a:xfrm>
            <a:off x="8705876" y="2292090"/>
            <a:ext cx="390525"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316" name="Group 315"/>
          <p:cNvGrpSpPr>
            <a:grpSpLocks/>
          </p:cNvGrpSpPr>
          <p:nvPr/>
        </p:nvGrpSpPr>
        <p:grpSpPr bwMode="auto">
          <a:xfrm>
            <a:off x="3087689" y="2408196"/>
            <a:ext cx="377825" cy="817563"/>
            <a:chOff x="741" y="1292"/>
            <a:chExt cx="268" cy="515"/>
          </a:xfrm>
        </p:grpSpPr>
        <p:sp>
          <p:nvSpPr>
            <p:cNvPr id="317" name="Line 316"/>
            <p:cNvSpPr>
              <a:spLocks noChangeShapeType="1"/>
            </p:cNvSpPr>
            <p:nvPr/>
          </p:nvSpPr>
          <p:spPr bwMode="auto">
            <a:xfrm flipV="1">
              <a:off x="827" y="148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8" name="Line 317"/>
            <p:cNvSpPr>
              <a:spLocks noChangeShapeType="1"/>
            </p:cNvSpPr>
            <p:nvPr/>
          </p:nvSpPr>
          <p:spPr bwMode="auto">
            <a:xfrm flipV="1">
              <a:off x="741" y="1292"/>
              <a:ext cx="0" cy="494"/>
            </a:xfrm>
            <a:prstGeom prst="line">
              <a:avLst/>
            </a:prstGeom>
            <a:noFill/>
            <a:ln w="57150">
              <a:solidFill>
                <a:srgbClr val="0000FF"/>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9" name="Line 318"/>
            <p:cNvSpPr>
              <a:spLocks noChangeShapeType="1"/>
            </p:cNvSpPr>
            <p:nvPr/>
          </p:nvSpPr>
          <p:spPr bwMode="auto">
            <a:xfrm flipV="1">
              <a:off x="917" y="1646"/>
              <a:ext cx="0" cy="14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0" name="Line 319"/>
            <p:cNvSpPr>
              <a:spLocks noChangeShapeType="1"/>
            </p:cNvSpPr>
            <p:nvPr/>
          </p:nvSpPr>
          <p:spPr bwMode="auto">
            <a:xfrm flipH="1" flipV="1">
              <a:off x="1008" y="1719"/>
              <a:ext cx="1" cy="61"/>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aphicFrame>
        <p:nvGraphicFramePr>
          <p:cNvPr id="321" name="Object 3"/>
          <p:cNvGraphicFramePr>
            <a:graphicFrameLocks noChangeAspect="1"/>
          </p:cNvGraphicFramePr>
          <p:nvPr>
            <p:extLst>
              <p:ext uri="{D42A27DB-BD31-4B8C-83A1-F6EECF244321}">
                <p14:modId xmlns:p14="http://schemas.microsoft.com/office/powerpoint/2010/main" val="4210929227"/>
              </p:ext>
            </p:extLst>
          </p:nvPr>
        </p:nvGraphicFramePr>
        <p:xfrm>
          <a:off x="1966914" y="4413208"/>
          <a:ext cx="2154237" cy="539750"/>
        </p:xfrm>
        <a:graphic>
          <a:graphicData uri="http://schemas.openxmlformats.org/presentationml/2006/ole">
            <mc:AlternateContent xmlns:mc="http://schemas.openxmlformats.org/markup-compatibility/2006">
              <mc:Choice xmlns:v="urn:schemas-microsoft-com:vml" Requires="v">
                <p:oleObj name="Equation" r:id="rId4" imgW="1028520" imgH="228600" progId="Equation.3">
                  <p:embed/>
                </p:oleObj>
              </mc:Choice>
              <mc:Fallback>
                <p:oleObj name="Equation" r:id="rId4" imgW="1028520" imgH="228600" progId="Equation.3">
                  <p:embed/>
                  <p:pic>
                    <p:nvPicPr>
                      <p:cNvPr id="32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914" y="4413208"/>
                        <a:ext cx="21542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2" name="Text Box 322"/>
          <p:cNvSpPr txBox="1">
            <a:spLocks noChangeArrowheads="1"/>
          </p:cNvSpPr>
          <p:nvPr/>
        </p:nvSpPr>
        <p:spPr bwMode="auto">
          <a:xfrm>
            <a:off x="9463114" y="1872991"/>
            <a:ext cx="376237" cy="785813"/>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n</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n</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23" name="Line 323"/>
          <p:cNvSpPr>
            <a:spLocks noChangeShapeType="1"/>
          </p:cNvSpPr>
          <p:nvPr/>
        </p:nvSpPr>
        <p:spPr bwMode="auto">
          <a:xfrm>
            <a:off x="9502800" y="2292090"/>
            <a:ext cx="388938"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4" name="Text Box 324"/>
          <p:cNvSpPr txBox="1">
            <a:spLocks noChangeArrowheads="1"/>
          </p:cNvSpPr>
          <p:nvPr/>
        </p:nvSpPr>
        <p:spPr bwMode="auto">
          <a:xfrm>
            <a:off x="9092962" y="2028821"/>
            <a:ext cx="349776" cy="374141"/>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a:solidFill>
                  <a:srgbClr val="000000"/>
                </a:solidFill>
                <a:latin typeface="Times New Roman" pitchFamily="18" charset="0"/>
                <a:cs typeface="Arial" charset="0"/>
                <a:sym typeface="Symbol" pitchFamily="18" charset="2"/>
              </a:rPr>
              <a:t></a:t>
            </a:r>
            <a:endParaRPr lang="en-US" i="1">
              <a:solidFill>
                <a:srgbClr val="000000"/>
              </a:solidFill>
              <a:latin typeface="Times New Roman" pitchFamily="18" charset="0"/>
              <a:cs typeface="Arial" charset="0"/>
            </a:endParaRPr>
          </a:p>
        </p:txBody>
      </p:sp>
      <p:pic>
        <p:nvPicPr>
          <p:cNvPr id="327" name="Picture 325"/>
          <p:cNvPicPr>
            <a:picLocks noChangeAspect="1" noChangeArrowheads="1"/>
          </p:cNvPicPr>
          <p:nvPr/>
        </p:nvPicPr>
        <p:blipFill rotWithShape="1">
          <a:blip r:embed="rId6" cstate="print"/>
          <a:srcRect l="8127" b="7175"/>
          <a:stretch/>
        </p:blipFill>
        <p:spPr bwMode="auto">
          <a:xfrm>
            <a:off x="7584862" y="2972775"/>
            <a:ext cx="3065881" cy="233895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28" name="TextBox 327"/>
          <p:cNvSpPr txBox="1"/>
          <p:nvPr/>
        </p:nvSpPr>
        <p:spPr>
          <a:xfrm>
            <a:off x="8147396" y="531173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29" name="TextBox 328"/>
          <p:cNvSpPr txBox="1"/>
          <p:nvPr/>
        </p:nvSpPr>
        <p:spPr>
          <a:xfrm rot="16200000">
            <a:off x="5758794" y="3979495"/>
            <a:ext cx="3223959"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 Ratio)</a:t>
            </a:r>
          </a:p>
        </p:txBody>
      </p:sp>
    </p:spTree>
    <p:extLst>
      <p:ext uri="{BB962C8B-B14F-4D97-AF65-F5344CB8AC3E}">
        <p14:creationId xmlns:p14="http://schemas.microsoft.com/office/powerpoint/2010/main" val="51825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53B2-D82B-4D04-9B9E-6A205CBBD64E}"/>
              </a:ext>
            </a:extLst>
          </p:cNvPr>
          <p:cNvSpPr>
            <a:spLocks noGrp="1"/>
          </p:cNvSpPr>
          <p:nvPr>
            <p:ph type="title"/>
          </p:nvPr>
        </p:nvSpPr>
        <p:spPr/>
        <p:txBody>
          <a:bodyPr/>
          <a:lstStyle/>
          <a:p>
            <a:r>
              <a:rPr lang="en-US"/>
              <a:t>Review: ADCs (digital conversion)</a:t>
            </a:r>
          </a:p>
        </p:txBody>
      </p:sp>
      <p:sp>
        <p:nvSpPr>
          <p:cNvPr id="3" name="Content Placeholder 2">
            <a:extLst>
              <a:ext uri="{FF2B5EF4-FFF2-40B4-BE49-F238E27FC236}">
                <a16:creationId xmlns:a16="http://schemas.microsoft.com/office/drawing/2014/main" id="{5DB0E861-6333-427E-93CF-217895741AFA}"/>
              </a:ext>
            </a:extLst>
          </p:cNvPr>
          <p:cNvSpPr>
            <a:spLocks noGrp="1"/>
          </p:cNvSpPr>
          <p:nvPr>
            <p:ph idx="1"/>
          </p:nvPr>
        </p:nvSpPr>
        <p:spPr>
          <a:xfrm>
            <a:off x="438150" y="1987550"/>
            <a:ext cx="3838575" cy="4351338"/>
          </a:xfrm>
        </p:spPr>
        <p:txBody>
          <a:bodyPr>
            <a:normAutofit/>
          </a:bodyPr>
          <a:lstStyle/>
          <a:p>
            <a:r>
              <a:rPr lang="en-US" sz="3200"/>
              <a:t>Bit resolution</a:t>
            </a:r>
          </a:p>
          <a:p>
            <a:pPr lvl="1"/>
            <a:r>
              <a:rPr lang="en-US" sz="2800"/>
              <a:t>How much accuracy can the ADC convert from analog to digital?</a:t>
            </a:r>
          </a:p>
        </p:txBody>
      </p:sp>
      <p:grpSp>
        <p:nvGrpSpPr>
          <p:cNvPr id="10" name="Group 9">
            <a:extLst>
              <a:ext uri="{FF2B5EF4-FFF2-40B4-BE49-F238E27FC236}">
                <a16:creationId xmlns:a16="http://schemas.microsoft.com/office/drawing/2014/main" id="{609B1AC3-13AF-41DF-ACDE-A5123CCCD1BC}"/>
              </a:ext>
            </a:extLst>
          </p:cNvPr>
          <p:cNvGrpSpPr/>
          <p:nvPr/>
        </p:nvGrpSpPr>
        <p:grpSpPr>
          <a:xfrm>
            <a:off x="5458203" y="1836856"/>
            <a:ext cx="5814467" cy="3931343"/>
            <a:chOff x="6302967" y="2408555"/>
            <a:chExt cx="4969703" cy="3359644"/>
          </a:xfrm>
        </p:grpSpPr>
        <p:pic>
          <p:nvPicPr>
            <p:cNvPr id="8" name="Picture 7">
              <a:extLst>
                <a:ext uri="{FF2B5EF4-FFF2-40B4-BE49-F238E27FC236}">
                  <a16:creationId xmlns:a16="http://schemas.microsoft.com/office/drawing/2014/main" id="{9E63632B-E917-4BA8-9282-FC2468B07172}"/>
                </a:ext>
              </a:extLst>
            </p:cNvPr>
            <p:cNvPicPr>
              <a:picLocks noChangeAspect="1"/>
            </p:cNvPicPr>
            <p:nvPr/>
          </p:nvPicPr>
          <p:blipFill>
            <a:blip r:embed="rId2"/>
            <a:stretch>
              <a:fillRect/>
            </a:stretch>
          </p:blipFill>
          <p:spPr>
            <a:xfrm>
              <a:off x="6323522" y="2408555"/>
              <a:ext cx="4949148" cy="2146773"/>
            </a:xfrm>
            <a:prstGeom prst="rect">
              <a:avLst/>
            </a:prstGeom>
          </p:spPr>
        </p:pic>
        <p:sp>
          <p:nvSpPr>
            <p:cNvPr id="9" name="TextBox 8">
              <a:extLst>
                <a:ext uri="{FF2B5EF4-FFF2-40B4-BE49-F238E27FC236}">
                  <a16:creationId xmlns:a16="http://schemas.microsoft.com/office/drawing/2014/main" id="{86E7070E-05AB-4738-8B3B-B5D8B3722079}"/>
                </a:ext>
              </a:extLst>
            </p:cNvPr>
            <p:cNvSpPr txBox="1"/>
            <p:nvPr/>
          </p:nvSpPr>
          <p:spPr>
            <a:xfrm>
              <a:off x="6302967" y="4752536"/>
              <a:ext cx="4928593" cy="1015663"/>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p:txBody>
        </p:sp>
      </p:grpSp>
    </p:spTree>
    <p:extLst>
      <p:ext uri="{BB962C8B-B14F-4D97-AF65-F5344CB8AC3E}">
        <p14:creationId xmlns:p14="http://schemas.microsoft.com/office/powerpoint/2010/main" val="3977463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5F5C7-84F7-4C09-8906-BDCA2B3E0805}"/>
              </a:ext>
            </a:extLst>
          </p:cNvPr>
          <p:cNvSpPr>
            <a:spLocks noGrp="1"/>
          </p:cNvSpPr>
          <p:nvPr>
            <p:ph type="title"/>
          </p:nvPr>
        </p:nvSpPr>
        <p:spPr>
          <a:xfrm>
            <a:off x="838200" y="184150"/>
            <a:ext cx="10515600" cy="1325563"/>
          </a:xfrm>
        </p:spPr>
        <p:txBody>
          <a:bodyPr/>
          <a:lstStyle/>
          <a:p>
            <a:r>
              <a:rPr lang="en-US"/>
              <a:t>What you calibrate against is important</a:t>
            </a:r>
          </a:p>
        </p:txBody>
      </p:sp>
    </p:spTree>
    <p:extLst>
      <p:ext uri="{BB962C8B-B14F-4D97-AF65-F5344CB8AC3E}">
        <p14:creationId xmlns:p14="http://schemas.microsoft.com/office/powerpoint/2010/main" val="373267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21C5-61E2-4DBB-AC90-494CABEA6BE6}"/>
              </a:ext>
            </a:extLst>
          </p:cNvPr>
          <p:cNvSpPr>
            <a:spLocks noGrp="1"/>
          </p:cNvSpPr>
          <p:nvPr>
            <p:ph type="title"/>
          </p:nvPr>
        </p:nvSpPr>
        <p:spPr>
          <a:xfrm>
            <a:off x="838200" y="88900"/>
            <a:ext cx="10515600" cy="1325563"/>
          </a:xfrm>
        </p:spPr>
        <p:txBody>
          <a:bodyPr/>
          <a:lstStyle/>
          <a:p>
            <a:r>
              <a:rPr lang="en-US"/>
              <a:t>What you calibrate against is important</a:t>
            </a:r>
          </a:p>
        </p:txBody>
      </p:sp>
      <p:sp>
        <p:nvSpPr>
          <p:cNvPr id="3" name="Content Placeholder 2">
            <a:extLst>
              <a:ext uri="{FF2B5EF4-FFF2-40B4-BE49-F238E27FC236}">
                <a16:creationId xmlns:a16="http://schemas.microsoft.com/office/drawing/2014/main" id="{C3010D78-89F2-4BC2-8A96-6B0627EAA3F6}"/>
              </a:ext>
            </a:extLst>
          </p:cNvPr>
          <p:cNvSpPr>
            <a:spLocks noGrp="1"/>
          </p:cNvSpPr>
          <p:nvPr>
            <p:ph idx="1"/>
          </p:nvPr>
        </p:nvSpPr>
        <p:spPr>
          <a:xfrm>
            <a:off x="890313" y="1482725"/>
            <a:ext cx="4010025" cy="1946275"/>
          </a:xfrm>
        </p:spPr>
        <p:txBody>
          <a:bodyPr/>
          <a:lstStyle/>
          <a:p>
            <a:r>
              <a:rPr lang="en-US"/>
              <a:t>Bicinchoninic acid (BCA) is the current standard for measuring protein abundance.</a:t>
            </a:r>
          </a:p>
        </p:txBody>
      </p:sp>
      <p:pic>
        <p:nvPicPr>
          <p:cNvPr id="5" name="Picture 4">
            <a:extLst>
              <a:ext uri="{FF2B5EF4-FFF2-40B4-BE49-F238E27FC236}">
                <a16:creationId xmlns:a16="http://schemas.microsoft.com/office/drawing/2014/main" id="{48AC802A-91E4-4B04-9D46-0F0AB13BF964}"/>
              </a:ext>
            </a:extLst>
          </p:cNvPr>
          <p:cNvPicPr>
            <a:picLocks noChangeAspect="1"/>
          </p:cNvPicPr>
          <p:nvPr/>
        </p:nvPicPr>
        <p:blipFill>
          <a:blip r:embed="rId2"/>
          <a:stretch>
            <a:fillRect/>
          </a:stretch>
        </p:blipFill>
        <p:spPr>
          <a:xfrm>
            <a:off x="1057096" y="3497262"/>
            <a:ext cx="3753029" cy="2968814"/>
          </a:xfrm>
          <a:prstGeom prst="rect">
            <a:avLst/>
          </a:prstGeom>
        </p:spPr>
      </p:pic>
      <p:pic>
        <p:nvPicPr>
          <p:cNvPr id="7" name="Picture 6">
            <a:extLst>
              <a:ext uri="{FF2B5EF4-FFF2-40B4-BE49-F238E27FC236}">
                <a16:creationId xmlns:a16="http://schemas.microsoft.com/office/drawing/2014/main" id="{0A763D87-EB40-4E79-937A-7D2FD1810A85}"/>
              </a:ext>
            </a:extLst>
          </p:cNvPr>
          <p:cNvPicPr>
            <a:picLocks noChangeAspect="1"/>
          </p:cNvPicPr>
          <p:nvPr/>
        </p:nvPicPr>
        <p:blipFill>
          <a:blip r:embed="rId3"/>
          <a:stretch>
            <a:fillRect/>
          </a:stretch>
        </p:blipFill>
        <p:spPr>
          <a:xfrm>
            <a:off x="6819352" y="1248809"/>
            <a:ext cx="4239352" cy="5409630"/>
          </a:xfrm>
          <a:prstGeom prst="rect">
            <a:avLst/>
          </a:prstGeom>
        </p:spPr>
      </p:pic>
    </p:spTree>
    <p:extLst>
      <p:ext uri="{BB962C8B-B14F-4D97-AF65-F5344CB8AC3E}">
        <p14:creationId xmlns:p14="http://schemas.microsoft.com/office/powerpoint/2010/main" val="71896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34F93-0338-4195-949C-ACF3F1C3AADA}"/>
              </a:ext>
            </a:extLst>
          </p:cNvPr>
          <p:cNvSpPr>
            <a:spLocks noGrp="1"/>
          </p:cNvSpPr>
          <p:nvPr>
            <p:ph type="title"/>
          </p:nvPr>
        </p:nvSpPr>
        <p:spPr>
          <a:xfrm>
            <a:off x="838200" y="0"/>
            <a:ext cx="10515600" cy="1325563"/>
          </a:xfrm>
        </p:spPr>
        <p:txBody>
          <a:bodyPr/>
          <a:lstStyle/>
          <a:p>
            <a:r>
              <a:rPr lang="en-US"/>
              <a:t>What you calibrate against is important</a:t>
            </a:r>
          </a:p>
        </p:txBody>
      </p:sp>
      <p:pic>
        <p:nvPicPr>
          <p:cNvPr id="6" name="Picture 5">
            <a:extLst>
              <a:ext uri="{FF2B5EF4-FFF2-40B4-BE49-F238E27FC236}">
                <a16:creationId xmlns:a16="http://schemas.microsoft.com/office/drawing/2014/main" id="{FE19883C-58FB-4234-AC73-667385811967}"/>
              </a:ext>
            </a:extLst>
          </p:cNvPr>
          <p:cNvPicPr>
            <a:picLocks noChangeAspect="1"/>
          </p:cNvPicPr>
          <p:nvPr/>
        </p:nvPicPr>
        <p:blipFill>
          <a:blip r:embed="rId2"/>
          <a:stretch>
            <a:fillRect/>
          </a:stretch>
        </p:blipFill>
        <p:spPr>
          <a:xfrm>
            <a:off x="2335253" y="1325563"/>
            <a:ext cx="6723021" cy="5164949"/>
          </a:xfrm>
          <a:prstGeom prst="rect">
            <a:avLst/>
          </a:prstGeom>
        </p:spPr>
      </p:pic>
      <p:sp>
        <p:nvSpPr>
          <p:cNvPr id="7" name="TextBox 6">
            <a:extLst>
              <a:ext uri="{FF2B5EF4-FFF2-40B4-BE49-F238E27FC236}">
                <a16:creationId xmlns:a16="http://schemas.microsoft.com/office/drawing/2014/main" id="{213E0375-1EC9-4A1D-86F4-E613A5678077}"/>
              </a:ext>
            </a:extLst>
          </p:cNvPr>
          <p:cNvSpPr txBox="1"/>
          <p:nvPr/>
        </p:nvSpPr>
        <p:spPr>
          <a:xfrm>
            <a:off x="8972009" y="6488668"/>
            <a:ext cx="3166636" cy="369332"/>
          </a:xfrm>
          <a:prstGeom prst="rect">
            <a:avLst/>
          </a:prstGeom>
          <a:noFill/>
        </p:spPr>
        <p:txBody>
          <a:bodyPr wrap="none" rtlCol="0">
            <a:spAutoFit/>
          </a:bodyPr>
          <a:lstStyle/>
          <a:p>
            <a:r>
              <a:rPr lang="en-US"/>
              <a:t>Smith et al., Anal </a:t>
            </a:r>
            <a:r>
              <a:rPr lang="en-US" err="1"/>
              <a:t>Biochem</a:t>
            </a:r>
            <a:r>
              <a:rPr lang="en-US"/>
              <a:t> 1985</a:t>
            </a:r>
          </a:p>
        </p:txBody>
      </p:sp>
    </p:spTree>
    <p:extLst>
      <p:ext uri="{BB962C8B-B14F-4D97-AF65-F5344CB8AC3E}">
        <p14:creationId xmlns:p14="http://schemas.microsoft.com/office/powerpoint/2010/main" val="156933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01A-8719-4648-A1AA-6B9F6B55BDB9}"/>
              </a:ext>
            </a:extLst>
          </p:cNvPr>
          <p:cNvSpPr>
            <a:spLocks noGrp="1"/>
          </p:cNvSpPr>
          <p:nvPr>
            <p:ph type="title"/>
          </p:nvPr>
        </p:nvSpPr>
        <p:spPr/>
        <p:txBody>
          <a:bodyPr/>
          <a:lstStyle/>
          <a:p>
            <a:r>
              <a:rPr lang="en-US"/>
              <a:t>What is the difference between relative and absolute quantitation?</a:t>
            </a:r>
          </a:p>
        </p:txBody>
      </p:sp>
    </p:spTree>
    <p:extLst>
      <p:ext uri="{BB962C8B-B14F-4D97-AF65-F5344CB8AC3E}">
        <p14:creationId xmlns:p14="http://schemas.microsoft.com/office/powerpoint/2010/main" val="4176164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5544-B076-4344-AD3F-497FDCF5B276}"/>
              </a:ext>
            </a:extLst>
          </p:cNvPr>
          <p:cNvSpPr>
            <a:spLocks noGrp="1"/>
          </p:cNvSpPr>
          <p:nvPr>
            <p:ph type="title"/>
          </p:nvPr>
        </p:nvSpPr>
        <p:spPr/>
        <p:txBody>
          <a:bodyPr>
            <a:normAutofit fontScale="90000"/>
          </a:bodyPr>
          <a:lstStyle/>
          <a:p>
            <a:r>
              <a:rPr lang="en-US"/>
              <a:t>What is the difference between a “differential” and a “quantitative” measurement?</a:t>
            </a:r>
          </a:p>
        </p:txBody>
      </p:sp>
    </p:spTree>
    <p:extLst>
      <p:ext uri="{BB962C8B-B14F-4D97-AF65-F5344CB8AC3E}">
        <p14:creationId xmlns:p14="http://schemas.microsoft.com/office/powerpoint/2010/main" val="78896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25</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0" y="4970463"/>
            <a:ext cx="1700594" cy="369332"/>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918033" y="2776022"/>
            <a:ext cx="2629822" cy="369332"/>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472846" cy="3522663"/>
            <a:chOff x="2286000" y="838200"/>
            <a:chExt cx="3473332" cy="3522030"/>
          </a:xfrm>
        </p:grpSpPr>
        <p:sp>
          <p:nvSpPr>
            <p:cNvPr id="32780" name="TextBox 19"/>
            <p:cNvSpPr txBox="1">
              <a:spLocks noChangeArrowheads="1"/>
            </p:cNvSpPr>
            <p:nvPr/>
          </p:nvSpPr>
          <p:spPr bwMode="auto">
            <a:xfrm>
              <a:off x="2286000" y="3445830"/>
              <a:ext cx="572416" cy="369266"/>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flipH="1">
              <a:off x="2514632" y="3815096"/>
              <a:ext cx="57576" cy="5451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683040" cy="369266"/>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flipH="1">
              <a:off x="3734003" y="4087663"/>
              <a:ext cx="914197" cy="44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732739" cy="369266"/>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0" y="5553075"/>
            <a:ext cx="3444276" cy="923330"/>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a:t>LOD: Limit of Detection</a:t>
            </a:r>
          </a:p>
          <a:p>
            <a:pPr>
              <a:defRPr/>
            </a:pPr>
            <a:r>
              <a:rPr lang="en-US"/>
              <a:t>LLOQ: Lower Limit of Quantitation</a:t>
            </a:r>
          </a:p>
          <a:p>
            <a:pPr>
              <a:defRPr/>
            </a:pPr>
            <a:r>
              <a:rPr lang="en-US"/>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8C28-0CA7-4E18-83AC-BEBB78E8E2F3}"/>
              </a:ext>
            </a:extLst>
          </p:cNvPr>
          <p:cNvSpPr>
            <a:spLocks noGrp="1"/>
          </p:cNvSpPr>
          <p:nvPr>
            <p:ph type="title"/>
          </p:nvPr>
        </p:nvSpPr>
        <p:spPr/>
        <p:txBody>
          <a:bodyPr/>
          <a:lstStyle/>
          <a:p>
            <a:r>
              <a:rPr lang="en-US"/>
              <a:t>Major Quantitative Figures of Merit</a:t>
            </a:r>
          </a:p>
        </p:txBody>
      </p:sp>
      <p:sp>
        <p:nvSpPr>
          <p:cNvPr id="3" name="Content Placeholder 2">
            <a:extLst>
              <a:ext uri="{FF2B5EF4-FFF2-40B4-BE49-F238E27FC236}">
                <a16:creationId xmlns:a16="http://schemas.microsoft.com/office/drawing/2014/main" id="{D281A4D6-DE53-4B0D-8E20-165A7A1C4913}"/>
              </a:ext>
            </a:extLst>
          </p:cNvPr>
          <p:cNvSpPr>
            <a:spLocks noGrp="1"/>
          </p:cNvSpPr>
          <p:nvPr>
            <p:ph idx="1"/>
          </p:nvPr>
        </p:nvSpPr>
        <p:spPr/>
        <p:txBody>
          <a:bodyPr>
            <a:normAutofit/>
          </a:bodyPr>
          <a:lstStyle/>
          <a:p>
            <a:r>
              <a:rPr lang="en-US" sz="3600"/>
              <a:t>LOD – Limit of Detection</a:t>
            </a:r>
          </a:p>
          <a:p>
            <a:r>
              <a:rPr lang="en-US" sz="3600"/>
              <a:t>LLOQ – Limit of Quantitation</a:t>
            </a:r>
          </a:p>
          <a:p>
            <a:r>
              <a:rPr lang="en-US" sz="3600"/>
              <a:t>Precision</a:t>
            </a:r>
          </a:p>
          <a:p>
            <a:pPr lvl="1"/>
            <a:r>
              <a:rPr lang="en-US" sz="3200"/>
              <a:t>Within batch/day</a:t>
            </a:r>
          </a:p>
          <a:p>
            <a:pPr lvl="1"/>
            <a:r>
              <a:rPr lang="en-US" sz="3200"/>
              <a:t>Between batch/day</a:t>
            </a:r>
          </a:p>
        </p:txBody>
      </p:sp>
    </p:spTree>
    <p:extLst>
      <p:ext uri="{BB962C8B-B14F-4D97-AF65-F5344CB8AC3E}">
        <p14:creationId xmlns:p14="http://schemas.microsoft.com/office/powerpoint/2010/main" val="127768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A564-7715-4FE7-B309-2D5341EE8E18}"/>
              </a:ext>
            </a:extLst>
          </p:cNvPr>
          <p:cNvSpPr>
            <a:spLocks noGrp="1"/>
          </p:cNvSpPr>
          <p:nvPr>
            <p:ph type="title"/>
          </p:nvPr>
        </p:nvSpPr>
        <p:spPr/>
        <p:txBody>
          <a:bodyPr/>
          <a:lstStyle/>
          <a:p>
            <a:r>
              <a:rPr lang="en-US"/>
              <a:t>Limit of detection</a:t>
            </a:r>
          </a:p>
        </p:txBody>
      </p:sp>
      <p:sp>
        <p:nvSpPr>
          <p:cNvPr id="3" name="Content Placeholder 2">
            <a:extLst>
              <a:ext uri="{FF2B5EF4-FFF2-40B4-BE49-F238E27FC236}">
                <a16:creationId xmlns:a16="http://schemas.microsoft.com/office/drawing/2014/main" id="{7607F855-9ED2-4159-9E42-374F88A7C0C2}"/>
              </a:ext>
            </a:extLst>
          </p:cNvPr>
          <p:cNvSpPr>
            <a:spLocks noGrp="1"/>
          </p:cNvSpPr>
          <p:nvPr>
            <p:ph idx="1"/>
          </p:nvPr>
        </p:nvSpPr>
        <p:spPr>
          <a:xfrm>
            <a:off x="838199" y="1825625"/>
            <a:ext cx="4924425" cy="2165350"/>
          </a:xfrm>
        </p:spPr>
        <p:txBody>
          <a:bodyPr>
            <a:normAutofit/>
          </a:bodyPr>
          <a:lstStyle/>
          <a:p>
            <a:r>
              <a:rPr lang="en-US" sz="3200"/>
              <a:t>Is a signal statistically different from a blank?</a:t>
            </a:r>
          </a:p>
        </p:txBody>
      </p:sp>
      <p:pic>
        <p:nvPicPr>
          <p:cNvPr id="5" name="Picture 4">
            <a:extLst>
              <a:ext uri="{FF2B5EF4-FFF2-40B4-BE49-F238E27FC236}">
                <a16:creationId xmlns:a16="http://schemas.microsoft.com/office/drawing/2014/main" id="{EB055F03-EA78-4C3C-8D64-DFC883B85E53}"/>
              </a:ext>
            </a:extLst>
          </p:cNvPr>
          <p:cNvPicPr>
            <a:picLocks noChangeAspect="1"/>
          </p:cNvPicPr>
          <p:nvPr/>
        </p:nvPicPr>
        <p:blipFill>
          <a:blip r:embed="rId2"/>
          <a:stretch>
            <a:fillRect/>
          </a:stretch>
        </p:blipFill>
        <p:spPr>
          <a:xfrm>
            <a:off x="6478929" y="1266825"/>
            <a:ext cx="5393680" cy="4464968"/>
          </a:xfrm>
          <a:prstGeom prst="rect">
            <a:avLst/>
          </a:prstGeom>
        </p:spPr>
      </p:pic>
      <p:pic>
        <p:nvPicPr>
          <p:cNvPr id="4" name="Picture 3">
            <a:extLst>
              <a:ext uri="{FF2B5EF4-FFF2-40B4-BE49-F238E27FC236}">
                <a16:creationId xmlns:a16="http://schemas.microsoft.com/office/drawing/2014/main" id="{5A0DB5D6-700A-4A16-975D-B9DCE238F0DD}"/>
              </a:ext>
            </a:extLst>
          </p:cNvPr>
          <p:cNvPicPr>
            <a:picLocks noChangeAspect="1"/>
          </p:cNvPicPr>
          <p:nvPr/>
        </p:nvPicPr>
        <p:blipFill>
          <a:blip r:embed="rId3"/>
          <a:stretch>
            <a:fillRect/>
          </a:stretch>
        </p:blipFill>
        <p:spPr>
          <a:xfrm>
            <a:off x="838199" y="3219450"/>
            <a:ext cx="5044742" cy="2895600"/>
          </a:xfrm>
          <a:prstGeom prst="rect">
            <a:avLst/>
          </a:prstGeom>
        </p:spPr>
      </p:pic>
    </p:spTree>
    <p:extLst>
      <p:ext uri="{BB962C8B-B14F-4D97-AF65-F5344CB8AC3E}">
        <p14:creationId xmlns:p14="http://schemas.microsoft.com/office/powerpoint/2010/main" val="80056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4" name="Picture 3">
            <a:extLst>
              <a:ext uri="{FF2B5EF4-FFF2-40B4-BE49-F238E27FC236}">
                <a16:creationId xmlns:a16="http://schemas.microsoft.com/office/drawing/2014/main" id="{3A489599-B940-4DA7-9AAD-6F4D400C9BF3}"/>
              </a:ext>
            </a:extLst>
          </p:cNvPr>
          <p:cNvPicPr>
            <a:picLocks noChangeAspect="1"/>
          </p:cNvPicPr>
          <p:nvPr/>
        </p:nvPicPr>
        <p:blipFill>
          <a:blip r:embed="rId2"/>
          <a:stretch>
            <a:fillRect/>
          </a:stretch>
        </p:blipFill>
        <p:spPr>
          <a:xfrm>
            <a:off x="6386096" y="1196724"/>
            <a:ext cx="5047926" cy="2895851"/>
          </a:xfrm>
          <a:prstGeom prst="rect">
            <a:avLst/>
          </a:prstGeom>
        </p:spPr>
      </p:pic>
      <p:sp>
        <p:nvSpPr>
          <p:cNvPr id="6" name="TextBox 5">
            <a:extLst>
              <a:ext uri="{FF2B5EF4-FFF2-40B4-BE49-F238E27FC236}">
                <a16:creationId xmlns:a16="http://schemas.microsoft.com/office/drawing/2014/main" id="{88A86DC5-7B7C-41B0-9C45-E737096A44DD}"/>
              </a:ext>
            </a:extLst>
          </p:cNvPr>
          <p:cNvSpPr txBox="1"/>
          <p:nvPr/>
        </p:nvSpPr>
        <p:spPr>
          <a:xfrm>
            <a:off x="6878583" y="4620679"/>
            <a:ext cx="4752554" cy="1569660"/>
          </a:xfrm>
          <a:prstGeom prst="rect">
            <a:avLst/>
          </a:prstGeom>
          <a:noFill/>
        </p:spPr>
        <p:txBody>
          <a:bodyPr wrap="square" rtlCol="0">
            <a:spAutoFit/>
          </a:bodyPr>
          <a:lstStyle/>
          <a:p>
            <a:r>
              <a:rPr lang="en-US" sz="2400"/>
              <a:t>Our lab often chooses for LLOQ:</a:t>
            </a:r>
          </a:p>
          <a:p>
            <a:pPr marL="342900" indent="-342900">
              <a:buAutoNum type="arabicParenR"/>
            </a:pPr>
            <a:r>
              <a:rPr lang="en-US" sz="2400"/>
              <a:t>Must be &gt;LOD</a:t>
            </a:r>
          </a:p>
          <a:p>
            <a:pPr marL="342900" indent="-342900">
              <a:buAutoNum type="arabicParenR"/>
            </a:pPr>
            <a:r>
              <a:rPr lang="en-US" sz="2400"/>
              <a:t>Must have a coefficient of variation &lt;20% (aka S/N &gt;5)</a:t>
            </a:r>
          </a:p>
        </p:txBody>
      </p:sp>
    </p:spTree>
    <p:extLst>
      <p:ext uri="{BB962C8B-B14F-4D97-AF65-F5344CB8AC3E}">
        <p14:creationId xmlns:p14="http://schemas.microsoft.com/office/powerpoint/2010/main" val="12635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5" name="Picture 4">
            <a:extLst>
              <a:ext uri="{FF2B5EF4-FFF2-40B4-BE49-F238E27FC236}">
                <a16:creationId xmlns:a16="http://schemas.microsoft.com/office/drawing/2014/main" id="{BBA78F2B-87F1-445A-81E7-A2E1F4A1F485}"/>
              </a:ext>
            </a:extLst>
          </p:cNvPr>
          <p:cNvPicPr>
            <a:picLocks noChangeAspect="1"/>
          </p:cNvPicPr>
          <p:nvPr/>
        </p:nvPicPr>
        <p:blipFill>
          <a:blip r:embed="rId2"/>
          <a:stretch>
            <a:fillRect/>
          </a:stretch>
        </p:blipFill>
        <p:spPr>
          <a:xfrm>
            <a:off x="5818663" y="423862"/>
            <a:ext cx="6137253" cy="6010275"/>
          </a:xfrm>
          <a:prstGeom prst="rect">
            <a:avLst/>
          </a:prstGeom>
        </p:spPr>
      </p:pic>
    </p:spTree>
    <p:extLst>
      <p:ext uri="{BB962C8B-B14F-4D97-AF65-F5344CB8AC3E}">
        <p14:creationId xmlns:p14="http://schemas.microsoft.com/office/powerpoint/2010/main" val="408917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9732-F89B-9EF0-9F6F-08A5AF2E4206}"/>
              </a:ext>
            </a:extLst>
          </p:cNvPr>
          <p:cNvSpPr>
            <a:spLocks noGrp="1"/>
          </p:cNvSpPr>
          <p:nvPr>
            <p:ph type="title"/>
          </p:nvPr>
        </p:nvSpPr>
        <p:spPr/>
        <p:txBody>
          <a:bodyPr/>
          <a:lstStyle/>
          <a:p>
            <a:r>
              <a:rPr lang="en-US"/>
              <a:t>Other types of analog to digital conversion in Omics?</a:t>
            </a:r>
          </a:p>
        </p:txBody>
      </p:sp>
      <p:pic>
        <p:nvPicPr>
          <p:cNvPr id="5" name="Picture 4">
            <a:extLst>
              <a:ext uri="{FF2B5EF4-FFF2-40B4-BE49-F238E27FC236}">
                <a16:creationId xmlns:a16="http://schemas.microsoft.com/office/drawing/2014/main" id="{4A33295A-00F0-193D-5CD3-ADCE79ADDDBE}"/>
              </a:ext>
            </a:extLst>
          </p:cNvPr>
          <p:cNvPicPr>
            <a:picLocks noChangeAspect="1"/>
          </p:cNvPicPr>
          <p:nvPr/>
        </p:nvPicPr>
        <p:blipFill>
          <a:blip r:embed="rId2"/>
          <a:stretch>
            <a:fillRect/>
          </a:stretch>
        </p:blipFill>
        <p:spPr>
          <a:xfrm>
            <a:off x="1925217" y="1938130"/>
            <a:ext cx="3105583" cy="2981741"/>
          </a:xfrm>
          <a:prstGeom prst="rect">
            <a:avLst/>
          </a:prstGeom>
        </p:spPr>
      </p:pic>
      <p:pic>
        <p:nvPicPr>
          <p:cNvPr id="6" name="Picture 5">
            <a:extLst>
              <a:ext uri="{FF2B5EF4-FFF2-40B4-BE49-F238E27FC236}">
                <a16:creationId xmlns:a16="http://schemas.microsoft.com/office/drawing/2014/main" id="{60BB7AAA-D05B-17A3-ACED-9633A3FD776C}"/>
              </a:ext>
            </a:extLst>
          </p:cNvPr>
          <p:cNvPicPr>
            <a:picLocks noChangeAspect="1"/>
          </p:cNvPicPr>
          <p:nvPr/>
        </p:nvPicPr>
        <p:blipFill>
          <a:blip r:embed="rId3"/>
          <a:stretch>
            <a:fillRect/>
          </a:stretch>
        </p:blipFill>
        <p:spPr>
          <a:xfrm>
            <a:off x="1925217" y="5193241"/>
            <a:ext cx="2980064" cy="1312599"/>
          </a:xfrm>
          <a:prstGeom prst="rect">
            <a:avLst/>
          </a:prstGeom>
        </p:spPr>
      </p:pic>
      <p:sp>
        <p:nvSpPr>
          <p:cNvPr id="7" name="TextBox 6">
            <a:extLst>
              <a:ext uri="{FF2B5EF4-FFF2-40B4-BE49-F238E27FC236}">
                <a16:creationId xmlns:a16="http://schemas.microsoft.com/office/drawing/2014/main" id="{E2479BB6-C898-A941-64D3-1EE4D1BF518B}"/>
              </a:ext>
            </a:extLst>
          </p:cNvPr>
          <p:cNvSpPr txBox="1"/>
          <p:nvPr/>
        </p:nvSpPr>
        <p:spPr>
          <a:xfrm>
            <a:off x="6096000" y="2699017"/>
            <a:ext cx="3313792" cy="1107996"/>
          </a:xfrm>
          <a:prstGeom prst="rect">
            <a:avLst/>
          </a:prstGeom>
          <a:noFill/>
        </p:spPr>
        <p:txBody>
          <a:bodyPr wrap="none" rtlCol="0">
            <a:spAutoFit/>
          </a:bodyPr>
          <a:lstStyle/>
          <a:p>
            <a:r>
              <a:rPr lang="en-US" sz="6600"/>
              <a:t>= X reads</a:t>
            </a:r>
          </a:p>
        </p:txBody>
      </p:sp>
      <p:sp>
        <p:nvSpPr>
          <p:cNvPr id="8" name="TextBox 7">
            <a:extLst>
              <a:ext uri="{FF2B5EF4-FFF2-40B4-BE49-F238E27FC236}">
                <a16:creationId xmlns:a16="http://schemas.microsoft.com/office/drawing/2014/main" id="{A4090C7D-426F-B8A8-48BC-73847380518C}"/>
              </a:ext>
            </a:extLst>
          </p:cNvPr>
          <p:cNvSpPr txBox="1"/>
          <p:nvPr/>
        </p:nvSpPr>
        <p:spPr>
          <a:xfrm>
            <a:off x="6344893" y="4189888"/>
            <a:ext cx="4928593" cy="1631216"/>
          </a:xfrm>
          <a:prstGeom prst="rect">
            <a:avLst/>
          </a:prstGeom>
          <a:noFill/>
        </p:spPr>
        <p:txBody>
          <a:bodyPr wrap="none" rtlCol="0">
            <a:spAutoFit/>
          </a:bodyPr>
          <a:lstStyle/>
          <a:p>
            <a:r>
              <a:rPr lang="en-US" sz="2000" dirty="0"/>
              <a:t>3-bit ADC can provide 2</a:t>
            </a:r>
            <a:r>
              <a:rPr lang="en-US" sz="2000" baseline="30000" dirty="0"/>
              <a:t>3</a:t>
            </a:r>
            <a:r>
              <a:rPr lang="en-US" sz="2000" dirty="0"/>
              <a:t> divisions (8) in signal</a:t>
            </a:r>
          </a:p>
          <a:p>
            <a:r>
              <a:rPr lang="en-US" sz="2000" dirty="0"/>
              <a:t>8-bit ADC = 256 division</a:t>
            </a:r>
          </a:p>
          <a:p>
            <a:r>
              <a:rPr lang="en-US" sz="2000" dirty="0"/>
              <a:t>16-bit ADC = 65,536</a:t>
            </a:r>
          </a:p>
          <a:p>
            <a:r>
              <a:rPr lang="en-US" sz="2000" dirty="0"/>
              <a:t>24-bit ADC = 16,777,216</a:t>
            </a:r>
          </a:p>
          <a:p>
            <a:r>
              <a:rPr lang="en-US" sz="2000" dirty="0"/>
              <a:t>32-bit ADC = 4,294,967,296 </a:t>
            </a:r>
          </a:p>
        </p:txBody>
      </p:sp>
    </p:spTree>
    <p:extLst>
      <p:ext uri="{BB962C8B-B14F-4D97-AF65-F5344CB8AC3E}">
        <p14:creationId xmlns:p14="http://schemas.microsoft.com/office/powerpoint/2010/main" val="301664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normAutofit/>
          </a:bodyPr>
          <a:lstStyle/>
          <a:p>
            <a:r>
              <a:rPr lang="en-US" sz="5400" b="1" i="1"/>
              <a:t>Questions:</a:t>
            </a:r>
          </a:p>
        </p:txBody>
      </p:sp>
      <p:sp>
        <p:nvSpPr>
          <p:cNvPr id="6" name="Content Placeholder 5"/>
          <p:cNvSpPr>
            <a:spLocks noGrp="1"/>
          </p:cNvSpPr>
          <p:nvPr>
            <p:ph idx="4294967295"/>
          </p:nvPr>
        </p:nvSpPr>
        <p:spPr>
          <a:xfrm>
            <a:off x="838200" y="1698851"/>
            <a:ext cx="10781962" cy="4483464"/>
          </a:xfrm>
        </p:spPr>
        <p:txBody>
          <a:bodyPr>
            <a:normAutofit/>
          </a:bodyPr>
          <a:lstStyle/>
          <a:p>
            <a:pPr>
              <a:buFont typeface="Arial" panose="020B0604020202020204" pitchFamily="34" charset="0"/>
              <a:buChar char="•"/>
            </a:pPr>
            <a:r>
              <a:rPr lang="en-US" sz="3600"/>
              <a:t>Can a method be quantitative if you don’t know the range over which the signal reflects the quantity?</a:t>
            </a:r>
          </a:p>
          <a:p>
            <a:pPr>
              <a:buFont typeface="Arial" panose="020B0604020202020204" pitchFamily="34" charset="0"/>
              <a:buChar char="•"/>
            </a:pPr>
            <a:r>
              <a:rPr lang="en-US" sz="3600"/>
              <a:t>Design an approach to confirm linearity and LLOQ for peptides in a complex matrix?</a:t>
            </a:r>
          </a:p>
          <a:p>
            <a:pPr lvl="1">
              <a:buFont typeface="Arial" panose="020B0604020202020204" pitchFamily="34" charset="0"/>
              <a:buChar char="•"/>
            </a:pPr>
            <a:r>
              <a:rPr lang="en-US" sz="3200"/>
              <a:t>Assume you have &lt; 50 analytes in your assay.</a:t>
            </a:r>
          </a:p>
          <a:p>
            <a:pPr lvl="1">
              <a:buFont typeface="Arial" panose="020B0604020202020204" pitchFamily="34" charset="0"/>
              <a:buChar char="•"/>
            </a:pPr>
            <a:r>
              <a:rPr lang="en-US" sz="3200"/>
              <a:t>Assume you have &gt;1000 analytes in your assay?</a:t>
            </a:r>
          </a:p>
          <a:p>
            <a:pPr marL="455924" lvl="1" indent="0">
              <a:buNone/>
            </a:pPr>
            <a:endParaRPr lang="en-US" sz="320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a:xfrm>
            <a:off x="501706" y="92694"/>
            <a:ext cx="10738131" cy="995243"/>
          </a:xfrm>
        </p:spPr>
        <p:txBody>
          <a:bodyPr/>
          <a:lstStyle/>
          <a:p>
            <a:r>
              <a:rPr lang="en-US"/>
              <a:t>Matched Matrix Dilution Curves</a:t>
            </a: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1031193" y="1942088"/>
            <a:ext cx="5553840" cy="2143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18"/>
          <a:stretch/>
        </p:blipFill>
        <p:spPr bwMode="auto">
          <a:xfrm>
            <a:off x="7533073" y="1366731"/>
            <a:ext cx="3269793" cy="49442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1160433" y="4782098"/>
            <a:ext cx="2791534" cy="7155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350" b="1" i="1"/>
              <a:t>Building on:</a:t>
            </a:r>
            <a:br>
              <a:rPr lang="en-US" sz="1350"/>
            </a:br>
            <a:r>
              <a:rPr lang="en-US" sz="1350"/>
              <a:t>Grant and Hoofnagle, Clin Chem 2014</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41EA-39DD-4AC4-BBE7-F470DCC45825}"/>
              </a:ext>
            </a:extLst>
          </p:cNvPr>
          <p:cNvSpPr>
            <a:spLocks noGrp="1"/>
          </p:cNvSpPr>
          <p:nvPr>
            <p:ph type="title"/>
          </p:nvPr>
        </p:nvSpPr>
        <p:spPr>
          <a:xfrm>
            <a:off x="838200" y="162825"/>
            <a:ext cx="10515600" cy="1325563"/>
          </a:xfrm>
        </p:spPr>
        <p:txBody>
          <a:bodyPr/>
          <a:lstStyle/>
          <a:p>
            <a:r>
              <a:rPr lang="en-US"/>
              <a:t>Matching the Matrix is Important</a:t>
            </a:r>
          </a:p>
        </p:txBody>
      </p:sp>
      <p:pic>
        <p:nvPicPr>
          <p:cNvPr id="4" name="Picture 3" descr="A screenshot of a cell phone&#10;&#10;Description automatically generated">
            <a:extLst>
              <a:ext uri="{FF2B5EF4-FFF2-40B4-BE49-F238E27FC236}">
                <a16:creationId xmlns:a16="http://schemas.microsoft.com/office/drawing/2014/main" id="{7EFC383E-F912-4FB5-831A-E871EC32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80" y="1276518"/>
            <a:ext cx="9144000" cy="5486400"/>
          </a:xfrm>
          <a:prstGeom prst="rect">
            <a:avLst/>
          </a:prstGeom>
        </p:spPr>
      </p:pic>
    </p:spTree>
    <p:extLst>
      <p:ext uri="{BB962C8B-B14F-4D97-AF65-F5344CB8AC3E}">
        <p14:creationId xmlns:p14="http://schemas.microsoft.com/office/powerpoint/2010/main" val="2744715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91181-D33A-4B38-8AF0-97C5F3196A2E}"/>
              </a:ext>
            </a:extLst>
          </p:cNvPr>
          <p:cNvSpPr>
            <a:spLocks noGrp="1"/>
          </p:cNvSpPr>
          <p:nvPr>
            <p:ph type="title"/>
          </p:nvPr>
        </p:nvSpPr>
        <p:spPr/>
        <p:txBody>
          <a:bodyPr>
            <a:noAutofit/>
          </a:bodyPr>
          <a:lstStyle/>
          <a:p>
            <a:r>
              <a:rPr lang="en-US" sz="2800"/>
              <a:t>Reference Yeast BY4742 Diluted in 15N Yeast (S288c)</a:t>
            </a:r>
          </a:p>
        </p:txBody>
      </p:sp>
      <p:sp>
        <p:nvSpPr>
          <p:cNvPr id="2" name="Slide Number Placeholder 1"/>
          <p:cNvSpPr>
            <a:spLocks noGrp="1"/>
          </p:cNvSpPr>
          <p:nvPr>
            <p:ph type="sldNum" sz="quarter" idx="12"/>
          </p:nvPr>
        </p:nvSpPr>
        <p:spPr/>
        <p:txBody>
          <a:bodyPr/>
          <a:lstStyle/>
          <a:p>
            <a:pPr defTabSz="457200">
              <a:defRPr/>
            </a:pPr>
            <a:fld id="{B324289D-1D75-4F48-A003-6D94837D3B90}" type="slidenum">
              <a:rPr lang="en-US">
                <a:solidFill>
                  <a:prstClr val="black">
                    <a:tint val="75000"/>
                  </a:prstClr>
                </a:solidFill>
                <a:latin typeface="Calibri" panose="020F0502020204030204"/>
                <a:cs typeface="Arial" charset="0"/>
              </a:rPr>
              <a:pPr defTabSz="457200">
                <a:defRPr/>
              </a:pPr>
              <a:t>33</a:t>
            </a:fld>
            <a:endParaRPr lang="en-US">
              <a:solidFill>
                <a:prstClr val="black">
                  <a:tint val="75000"/>
                </a:prstClr>
              </a:solidFill>
              <a:latin typeface="Calibri" panose="020F0502020204030204"/>
              <a:cs typeface="Arial" charset="0"/>
            </a:endParaRPr>
          </a:p>
        </p:txBody>
      </p:sp>
      <p:sp>
        <p:nvSpPr>
          <p:cNvPr id="16" name="Content Placeholder 2"/>
          <p:cNvSpPr txBox="1">
            <a:spLocks/>
          </p:cNvSpPr>
          <p:nvPr/>
        </p:nvSpPr>
        <p:spPr>
          <a:xfrm>
            <a:off x="1880037" y="1520655"/>
            <a:ext cx="8265780" cy="100258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000" i="1">
              <a:solidFill>
                <a:prstClr val="black"/>
              </a:solidFill>
              <a:latin typeface="Calibri" panose="020F0502020204030204"/>
            </a:endParaRPr>
          </a:p>
        </p:txBody>
      </p:sp>
      <p:pic>
        <p:nvPicPr>
          <p:cNvPr id="4" name="Picture 3"/>
          <p:cNvPicPr>
            <a:picLocks noChangeAspect="1"/>
          </p:cNvPicPr>
          <p:nvPr/>
        </p:nvPicPr>
        <p:blipFill rotWithShape="1">
          <a:blip r:embed="rId3"/>
          <a:srcRect l="10143" t="4597" b="8709"/>
          <a:stretch/>
        </p:blipFill>
        <p:spPr>
          <a:xfrm>
            <a:off x="2321762" y="2317313"/>
            <a:ext cx="3456934" cy="2465766"/>
          </a:xfrm>
          <a:prstGeom prst="rect">
            <a:avLst/>
          </a:prstGeom>
        </p:spPr>
      </p:pic>
      <p:sp>
        <p:nvSpPr>
          <p:cNvPr id="8" name="TextBox 7"/>
          <p:cNvSpPr txBox="1"/>
          <p:nvPr/>
        </p:nvSpPr>
        <p:spPr>
          <a:xfrm>
            <a:off x="3058023" y="5047594"/>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9" name="TextBox 8"/>
          <p:cNvSpPr txBox="1"/>
          <p:nvPr/>
        </p:nvSpPr>
        <p:spPr>
          <a:xfrm>
            <a:off x="2732535" y="4754082"/>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0" name="TextBox 9"/>
          <p:cNvSpPr txBox="1"/>
          <p:nvPr/>
        </p:nvSpPr>
        <p:spPr>
          <a:xfrm>
            <a:off x="3185064" y="4740860"/>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11" name="TextBox 10"/>
          <p:cNvSpPr txBox="1"/>
          <p:nvPr/>
        </p:nvSpPr>
        <p:spPr>
          <a:xfrm>
            <a:off x="3746840" y="4747732"/>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12" name="TextBox 11"/>
          <p:cNvSpPr txBox="1"/>
          <p:nvPr/>
        </p:nvSpPr>
        <p:spPr>
          <a:xfrm>
            <a:off x="4330259" y="4740860"/>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13" name="TextBox 12"/>
          <p:cNvSpPr txBox="1"/>
          <p:nvPr/>
        </p:nvSpPr>
        <p:spPr>
          <a:xfrm>
            <a:off x="4861777" y="4747732"/>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14" name="TextBox 13"/>
          <p:cNvSpPr txBox="1"/>
          <p:nvPr/>
        </p:nvSpPr>
        <p:spPr>
          <a:xfrm>
            <a:off x="5393296" y="4740860"/>
            <a:ext cx="353587" cy="338554"/>
          </a:xfrm>
          <a:prstGeom prst="rect">
            <a:avLst/>
          </a:prstGeom>
          <a:solidFill>
            <a:schemeClr val="bg1"/>
          </a:solid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15" name="TextBox 14"/>
          <p:cNvSpPr txBox="1"/>
          <p:nvPr/>
        </p:nvSpPr>
        <p:spPr>
          <a:xfrm rot="16200000">
            <a:off x="640610" y="3359810"/>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(1e9)</a:t>
            </a:r>
          </a:p>
        </p:txBody>
      </p:sp>
      <p:sp>
        <p:nvSpPr>
          <p:cNvPr id="17" name="TextBox 16"/>
          <p:cNvSpPr txBox="1"/>
          <p:nvPr/>
        </p:nvSpPr>
        <p:spPr>
          <a:xfrm>
            <a:off x="2021636" y="4099038"/>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8" name="TextBox 17"/>
          <p:cNvSpPr txBox="1"/>
          <p:nvPr/>
        </p:nvSpPr>
        <p:spPr>
          <a:xfrm>
            <a:off x="1860319" y="3620844"/>
            <a:ext cx="483266"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0.5</a:t>
            </a:r>
          </a:p>
        </p:txBody>
      </p:sp>
      <p:sp>
        <p:nvSpPr>
          <p:cNvPr id="19" name="TextBox 18"/>
          <p:cNvSpPr txBox="1"/>
          <p:nvPr/>
        </p:nvSpPr>
        <p:spPr>
          <a:xfrm>
            <a:off x="2021635" y="3135230"/>
            <a:ext cx="332578"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20" name="TextBox 19"/>
          <p:cNvSpPr txBox="1"/>
          <p:nvPr/>
        </p:nvSpPr>
        <p:spPr>
          <a:xfrm>
            <a:off x="1667717" y="267807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1.5</a:t>
            </a:r>
          </a:p>
        </p:txBody>
      </p:sp>
      <p:sp>
        <p:nvSpPr>
          <p:cNvPr id="21" name="TextBox 20"/>
          <p:cNvSpPr txBox="1"/>
          <p:nvPr/>
        </p:nvSpPr>
        <p:spPr>
          <a:xfrm>
            <a:off x="2021635" y="2182904"/>
            <a:ext cx="300129"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2</a:t>
            </a:r>
          </a:p>
        </p:txBody>
      </p:sp>
      <p:sp>
        <p:nvSpPr>
          <p:cNvPr id="22" name="TextBox 21"/>
          <p:cNvSpPr txBox="1"/>
          <p:nvPr/>
        </p:nvSpPr>
        <p:spPr>
          <a:xfrm>
            <a:off x="2321761" y="2031366"/>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SSA1 </a:t>
            </a:r>
            <a:r>
              <a:rPr lang="en-US" sz="1400">
                <a:solidFill>
                  <a:prstClr val="black"/>
                </a:solidFill>
                <a:latin typeface="Arial" panose="020B0604020202020204" pitchFamily="34" charset="0"/>
                <a:cs typeface="Arial" panose="020B0604020202020204" pitchFamily="34" charset="0"/>
              </a:rPr>
              <a:t>(2.69E+05 copies/cell)</a:t>
            </a:r>
            <a:endParaRPr lang="en-US" sz="1400" b="1">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711728" y="2336576"/>
            <a:ext cx="3392027" cy="2383995"/>
          </a:xfrm>
          <a:prstGeom prst="rect">
            <a:avLst/>
          </a:prstGeom>
        </p:spPr>
      </p:pic>
      <p:sp>
        <p:nvSpPr>
          <p:cNvPr id="23" name="TextBox 22"/>
          <p:cNvSpPr txBox="1"/>
          <p:nvPr/>
        </p:nvSpPr>
        <p:spPr>
          <a:xfrm>
            <a:off x="7529775" y="5066195"/>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24" name="TextBox 23"/>
          <p:cNvSpPr txBox="1"/>
          <p:nvPr/>
        </p:nvSpPr>
        <p:spPr>
          <a:xfrm>
            <a:off x="7000342" y="4726920"/>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25" name="TextBox 24"/>
          <p:cNvSpPr txBox="1"/>
          <p:nvPr/>
        </p:nvSpPr>
        <p:spPr>
          <a:xfrm>
            <a:off x="7528224" y="4745208"/>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26" name="TextBox 25"/>
          <p:cNvSpPr txBox="1"/>
          <p:nvPr/>
        </p:nvSpPr>
        <p:spPr>
          <a:xfrm>
            <a:off x="8208544" y="4755917"/>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27" name="TextBox 26"/>
          <p:cNvSpPr txBox="1"/>
          <p:nvPr/>
        </p:nvSpPr>
        <p:spPr>
          <a:xfrm>
            <a:off x="8837059" y="4713698"/>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28" name="TextBox 27"/>
          <p:cNvSpPr txBox="1"/>
          <p:nvPr/>
        </p:nvSpPr>
        <p:spPr>
          <a:xfrm>
            <a:off x="9531903" y="4713698"/>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30" name="TextBox 29"/>
          <p:cNvSpPr txBox="1"/>
          <p:nvPr/>
        </p:nvSpPr>
        <p:spPr>
          <a:xfrm rot="16200000">
            <a:off x="5021142" y="3473596"/>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(1e7)</a:t>
            </a:r>
          </a:p>
        </p:txBody>
      </p:sp>
      <p:sp>
        <p:nvSpPr>
          <p:cNvPr id="31" name="TextBox 30"/>
          <p:cNvSpPr txBox="1"/>
          <p:nvPr/>
        </p:nvSpPr>
        <p:spPr>
          <a:xfrm>
            <a:off x="6402168" y="4212824"/>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34" name="TextBox 33"/>
          <p:cNvSpPr txBox="1"/>
          <p:nvPr/>
        </p:nvSpPr>
        <p:spPr>
          <a:xfrm>
            <a:off x="6095452" y="254405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1.0</a:t>
            </a:r>
          </a:p>
        </p:txBody>
      </p:sp>
      <p:sp>
        <p:nvSpPr>
          <p:cNvPr id="35" name="TextBox 34"/>
          <p:cNvSpPr txBox="1"/>
          <p:nvPr/>
        </p:nvSpPr>
        <p:spPr>
          <a:xfrm>
            <a:off x="6268945" y="220539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1.2</a:t>
            </a:r>
          </a:p>
        </p:txBody>
      </p:sp>
      <p:sp>
        <p:nvSpPr>
          <p:cNvPr id="36" name="TextBox 35"/>
          <p:cNvSpPr txBox="1"/>
          <p:nvPr/>
        </p:nvSpPr>
        <p:spPr>
          <a:xfrm>
            <a:off x="6073056" y="3189555"/>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0.6</a:t>
            </a:r>
          </a:p>
        </p:txBody>
      </p:sp>
      <p:sp>
        <p:nvSpPr>
          <p:cNvPr id="37" name="TextBox 36"/>
          <p:cNvSpPr txBox="1"/>
          <p:nvPr/>
        </p:nvSpPr>
        <p:spPr>
          <a:xfrm>
            <a:off x="6300981" y="2860012"/>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0.8</a:t>
            </a:r>
          </a:p>
        </p:txBody>
      </p:sp>
      <p:sp>
        <p:nvSpPr>
          <p:cNvPr id="38" name="TextBox 37"/>
          <p:cNvSpPr txBox="1"/>
          <p:nvPr/>
        </p:nvSpPr>
        <p:spPr>
          <a:xfrm>
            <a:off x="6693736" y="2021869"/>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LSM2 </a:t>
            </a:r>
            <a:r>
              <a:rPr lang="en-US" sz="1400">
                <a:solidFill>
                  <a:prstClr val="black"/>
                </a:solidFill>
                <a:latin typeface="Arial" panose="020B0604020202020204" pitchFamily="34" charset="0"/>
                <a:cs typeface="Arial" panose="020B0604020202020204" pitchFamily="34" charset="0"/>
              </a:rPr>
              <a:t>(2.21E+03 copies/cell)</a:t>
            </a:r>
            <a:endParaRPr lang="en-US" sz="1400" b="1">
              <a:solidFill>
                <a:prstClr val="black"/>
              </a:solidFill>
              <a:latin typeface="Arial" panose="020B0604020202020204" pitchFamily="34" charset="0"/>
              <a:cs typeface="Arial" panose="020B0604020202020204" pitchFamily="34" charset="0"/>
            </a:endParaRPr>
          </a:p>
        </p:txBody>
      </p:sp>
      <p:sp>
        <p:nvSpPr>
          <p:cNvPr id="39" name="TextBox 38"/>
          <p:cNvSpPr txBox="1"/>
          <p:nvPr/>
        </p:nvSpPr>
        <p:spPr>
          <a:xfrm>
            <a:off x="6061493" y="3881951"/>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0.2</a:t>
            </a:r>
          </a:p>
        </p:txBody>
      </p:sp>
      <p:sp>
        <p:nvSpPr>
          <p:cNvPr id="40" name="TextBox 39"/>
          <p:cNvSpPr txBox="1"/>
          <p:nvPr/>
        </p:nvSpPr>
        <p:spPr>
          <a:xfrm>
            <a:off x="6289418" y="355240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0.4</a:t>
            </a:r>
          </a:p>
        </p:txBody>
      </p:sp>
    </p:spTree>
    <p:extLst>
      <p:ext uri="{BB962C8B-B14F-4D97-AF65-F5344CB8AC3E}">
        <p14:creationId xmlns:p14="http://schemas.microsoft.com/office/powerpoint/2010/main" val="1480058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a:xfrm>
            <a:off x="331773" y="174545"/>
            <a:ext cx="11353800" cy="995243"/>
          </a:xfrm>
        </p:spPr>
        <p:txBody>
          <a:bodyPr>
            <a:noAutofit/>
          </a:bodyPr>
          <a:lstStyle/>
          <a:p>
            <a:r>
              <a:rPr lang="en-US"/>
              <a:t>Not all Peptides are Equal Quantitative Proxies for a Protein</a:t>
            </a: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a:extLst>
              <a:ext uri="{28A0092B-C50C-407E-A947-70E740481C1C}">
                <a14:useLocalDpi xmlns:a14="http://schemas.microsoft.com/office/drawing/2010/main" val="0"/>
              </a:ext>
            </a:extLst>
          </a:blip>
          <a:srcRect t="37502" r="50000"/>
          <a:stretch/>
        </p:blipFill>
        <p:spPr>
          <a:xfrm>
            <a:off x="2236773" y="1876678"/>
            <a:ext cx="7543800" cy="4401136"/>
          </a:xfrm>
          <a:prstGeom prst="rect">
            <a:avLst/>
          </a:prstGeom>
        </p:spPr>
      </p:pic>
    </p:spTree>
    <p:extLst>
      <p:ext uri="{BB962C8B-B14F-4D97-AF65-F5344CB8AC3E}">
        <p14:creationId xmlns:p14="http://schemas.microsoft.com/office/powerpoint/2010/main" val="2029604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A91A-60EF-4691-9010-010081CBB8EC}"/>
              </a:ext>
            </a:extLst>
          </p:cNvPr>
          <p:cNvSpPr>
            <a:spLocks noGrp="1"/>
          </p:cNvSpPr>
          <p:nvPr>
            <p:ph type="title"/>
          </p:nvPr>
        </p:nvSpPr>
        <p:spPr/>
        <p:txBody>
          <a:bodyPr/>
          <a:lstStyle/>
          <a:p>
            <a:r>
              <a:rPr lang="en-US"/>
              <a:t>Not all Peptides are Quantitative</a:t>
            </a:r>
          </a:p>
        </p:txBody>
      </p:sp>
      <p:sp>
        <p:nvSpPr>
          <p:cNvPr id="3" name="Slide Number Placeholder 2">
            <a:extLst>
              <a:ext uri="{FF2B5EF4-FFF2-40B4-BE49-F238E27FC236}">
                <a16:creationId xmlns:a16="http://schemas.microsoft.com/office/drawing/2014/main" id="{E6A7618B-C029-49AC-8500-CD8BC7B21109}"/>
              </a:ext>
            </a:extLst>
          </p:cNvPr>
          <p:cNvSpPr>
            <a:spLocks noGrp="1"/>
          </p:cNvSpPr>
          <p:nvPr>
            <p:ph type="sldNum" sz="quarter" idx="10"/>
          </p:nvPr>
        </p:nvSpPr>
        <p:spPr/>
        <p:txBody>
          <a:bodyPr/>
          <a:lstStyle/>
          <a:p>
            <a:pPr defTabSz="685800">
              <a:defRPr/>
            </a:pPr>
            <a:fld id="{9BE2C10D-17A6-104A-B799-05A642F03467}" type="slidenum">
              <a:rPr lang="en-US" sz="900">
                <a:solidFill>
                  <a:prstClr val="black">
                    <a:tint val="75000"/>
                  </a:prstClr>
                </a:solidFill>
                <a:latin typeface="Book Antiqua"/>
                <a:cs typeface="Arial" charset="0"/>
              </a:rPr>
              <a:pPr defTabSz="685800">
                <a:defRPr/>
              </a:pPr>
              <a:t>35</a:t>
            </a:fld>
            <a:endParaRPr lang="en-US" sz="900">
              <a:solidFill>
                <a:prstClr val="black">
                  <a:tint val="75000"/>
                </a:prstClr>
              </a:solidFill>
              <a:latin typeface="Book Antiqua"/>
              <a:cs typeface="Arial" charset="0"/>
            </a:endParaRPr>
          </a:p>
        </p:txBody>
      </p:sp>
      <p:pic>
        <p:nvPicPr>
          <p:cNvPr id="8" name="Picture 7" descr="A close up of a logo&#10;&#10;Description automatically generated">
            <a:extLst>
              <a:ext uri="{FF2B5EF4-FFF2-40B4-BE49-F238E27FC236}">
                <a16:creationId xmlns:a16="http://schemas.microsoft.com/office/drawing/2014/main" id="{0A8BF5B7-CD8C-44D6-B69F-42F80988A5DF}"/>
              </a:ext>
            </a:extLst>
          </p:cNvPr>
          <p:cNvPicPr>
            <a:picLocks noChangeAspect="1"/>
          </p:cNvPicPr>
          <p:nvPr/>
        </p:nvPicPr>
        <p:blipFill rotWithShape="1">
          <a:blip r:embed="rId3">
            <a:extLst>
              <a:ext uri="{28A0092B-C50C-407E-A947-70E740481C1C}">
                <a14:useLocalDpi xmlns:a14="http://schemas.microsoft.com/office/drawing/2010/main" val="0"/>
              </a:ext>
            </a:extLst>
          </a:blip>
          <a:srcRect l="2499" r="50833"/>
          <a:stretch/>
        </p:blipFill>
        <p:spPr>
          <a:xfrm>
            <a:off x="2971801" y="1066800"/>
            <a:ext cx="5759555" cy="5543550"/>
          </a:xfrm>
          <a:prstGeom prst="rect">
            <a:avLst/>
          </a:prstGeom>
        </p:spPr>
      </p:pic>
      <p:pic>
        <p:nvPicPr>
          <p:cNvPr id="10" name="Picture 9" descr="A close up of a logo&#10;&#10;Description automatically generated">
            <a:extLst>
              <a:ext uri="{FF2B5EF4-FFF2-40B4-BE49-F238E27FC236}">
                <a16:creationId xmlns:a16="http://schemas.microsoft.com/office/drawing/2014/main" id="{146886CD-B843-466A-9F73-0849A7D419D6}"/>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b="50000"/>
          <a:stretch/>
        </p:blipFill>
        <p:spPr>
          <a:xfrm>
            <a:off x="2895600" y="3810000"/>
            <a:ext cx="5922842" cy="2800350"/>
          </a:xfrm>
          <a:prstGeom prst="rect">
            <a:avLst/>
          </a:prstGeom>
        </p:spPr>
      </p:pic>
    </p:spTree>
    <p:extLst>
      <p:ext uri="{BB962C8B-B14F-4D97-AF65-F5344CB8AC3E}">
        <p14:creationId xmlns:p14="http://schemas.microsoft.com/office/powerpoint/2010/main" val="39703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9" name="Picture 2"/>
          <p:cNvPicPr>
            <a:picLocks noChangeAspect="1" noChangeArrowheads="1"/>
          </p:cNvPicPr>
          <p:nvPr/>
        </p:nvPicPr>
        <p:blipFill>
          <a:blip r:embed="rId2" cstate="print"/>
          <a:srcRect/>
          <a:stretch>
            <a:fillRect/>
          </a:stretch>
        </p:blipFill>
        <p:spPr bwMode="auto">
          <a:xfrm>
            <a:off x="5931901" y="1066800"/>
            <a:ext cx="4658634" cy="4038600"/>
          </a:xfrm>
          <a:prstGeom prst="rect">
            <a:avLst/>
          </a:prstGeom>
          <a:noFill/>
          <a:ln w="9525">
            <a:noFill/>
            <a:miter lim="800000"/>
            <a:headEnd/>
            <a:tailEnd/>
          </a:ln>
        </p:spPr>
      </p:pic>
      <p:sp>
        <p:nvSpPr>
          <p:cNvPr id="4" name="Title 3"/>
          <p:cNvSpPr>
            <a:spLocks noGrp="1"/>
          </p:cNvSpPr>
          <p:nvPr>
            <p:ph type="title"/>
          </p:nvPr>
        </p:nvSpPr>
        <p:spPr>
          <a:xfrm>
            <a:off x="838200" y="1"/>
            <a:ext cx="10515600" cy="1066800"/>
          </a:xfrm>
        </p:spPr>
        <p:txBody>
          <a:bodyPr/>
          <a:lstStyle/>
          <a:p>
            <a:r>
              <a:rPr lang="en-US"/>
              <a:t>Method of Standard Addition</a:t>
            </a:r>
          </a:p>
        </p:txBody>
      </p:sp>
      <p:pic>
        <p:nvPicPr>
          <p:cNvPr id="444418" name="Picture 3"/>
          <p:cNvPicPr>
            <a:picLocks noChangeAspect="1" noChangeArrowheads="1"/>
          </p:cNvPicPr>
          <p:nvPr/>
        </p:nvPicPr>
        <p:blipFill>
          <a:blip r:embed="rId3" cstate="print"/>
          <a:srcRect/>
          <a:stretch>
            <a:fillRect/>
          </a:stretch>
        </p:blipFill>
        <p:spPr bwMode="auto">
          <a:xfrm>
            <a:off x="1524000" y="1066800"/>
            <a:ext cx="4664308" cy="3693426"/>
          </a:xfrm>
          <a:prstGeom prst="rect">
            <a:avLst/>
          </a:prstGeom>
          <a:noFill/>
          <a:ln w="9525">
            <a:noFill/>
            <a:miter lim="800000"/>
            <a:headEnd/>
            <a:tailEnd/>
          </a:ln>
        </p:spPr>
      </p:pic>
      <p:sp>
        <p:nvSpPr>
          <p:cNvPr id="2" name="TextBox 1"/>
          <p:cNvSpPr txBox="1"/>
          <p:nvPr/>
        </p:nvSpPr>
        <p:spPr>
          <a:xfrm>
            <a:off x="2397358" y="5486401"/>
            <a:ext cx="7581900" cy="95410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base">
              <a:spcBef>
                <a:spcPct val="0"/>
              </a:spcBef>
              <a:spcAft>
                <a:spcPct val="0"/>
              </a:spcAft>
              <a:defRPr/>
            </a:pPr>
            <a:r>
              <a:rPr lang="en-US" sz="2800">
                <a:solidFill>
                  <a:srgbClr val="000000"/>
                </a:solidFill>
                <a:latin typeface="Arial" charset="0"/>
                <a:cs typeface="Arial" charset="0"/>
              </a:rPr>
              <a:t>Can’t assess Limit of Quantification.  Can only assess whether the sample us above the LOQ</a:t>
            </a:r>
          </a:p>
        </p:txBody>
      </p:sp>
    </p:spTree>
    <p:extLst>
      <p:ext uri="{BB962C8B-B14F-4D97-AF65-F5344CB8AC3E}">
        <p14:creationId xmlns:p14="http://schemas.microsoft.com/office/powerpoint/2010/main" val="2184616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i="1"/>
              <a:t>Mixing two samples of extreme conditions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54FB4295-F1A3-497D-99EB-71610D0BB073}" type="slidenum">
              <a:rPr lang="en-US" sz="1400">
                <a:solidFill>
                  <a:srgbClr val="000000"/>
                </a:solidFill>
                <a:latin typeface="Arial" charset="0"/>
                <a:cs typeface="Arial" charset="0"/>
              </a:rPr>
              <a:pPr fontAlgn="base">
                <a:spcBef>
                  <a:spcPct val="0"/>
                </a:spcBef>
                <a:spcAft>
                  <a:spcPct val="0"/>
                </a:spcAft>
                <a:defRPr/>
              </a:pPr>
              <a:t>37</a:t>
            </a:fld>
            <a:endParaRPr lang="en-US" sz="1400">
              <a:solidFill>
                <a:srgbClr val="000000"/>
              </a:solidFill>
              <a:latin typeface="Arial" charset="0"/>
              <a:cs typeface="Arial" charset="0"/>
            </a:endParaRPr>
          </a:p>
        </p:txBody>
      </p:sp>
      <p:sp>
        <p:nvSpPr>
          <p:cNvPr id="3" name="Content Placeholder 2"/>
          <p:cNvSpPr>
            <a:spLocks noGrp="1"/>
          </p:cNvSpPr>
          <p:nvPr>
            <p:ph idx="4294967295"/>
          </p:nvPr>
        </p:nvSpPr>
        <p:spPr>
          <a:xfrm>
            <a:off x="838200" y="1221350"/>
            <a:ext cx="10964708" cy="4910765"/>
          </a:xfrm>
        </p:spPr>
        <p:txBody>
          <a:bodyPr>
            <a:normAutofit/>
          </a:bodyPr>
          <a:lstStyle/>
          <a:p>
            <a:pPr>
              <a:buFont typeface="Arial" panose="020B0604020202020204" pitchFamily="34" charset="0"/>
              <a:buChar char="•"/>
            </a:pPr>
            <a:r>
              <a:rPr lang="en-US" sz="3200"/>
              <a:t>Assume that you have a healthy and a disease cohort.  </a:t>
            </a:r>
          </a:p>
          <a:p>
            <a:pPr>
              <a:buFont typeface="Arial" panose="020B0604020202020204" pitchFamily="34" charset="0"/>
              <a:buChar char="•"/>
            </a:pPr>
            <a:r>
              <a:rPr lang="en-US" sz="3200"/>
              <a:t>You can take a pool of the healthy and a pool of the disease to demonstrate that the measurement is linear between the two conditions</a:t>
            </a:r>
          </a:p>
          <a:p>
            <a:pPr>
              <a:buFont typeface="Arial" panose="020B0604020202020204" pitchFamily="34" charset="0"/>
              <a:buChar char="•"/>
            </a:pPr>
            <a:r>
              <a:rPr lang="en-US" sz="3200"/>
              <a:t>Example</a:t>
            </a:r>
          </a:p>
          <a:p>
            <a:pPr lvl="1">
              <a:buFont typeface="Arial" panose="020B0604020202020204" pitchFamily="34" charset="0"/>
              <a:buChar char="•"/>
            </a:pPr>
            <a:r>
              <a:rPr lang="en-US" sz="2800"/>
              <a:t>100% condition A</a:t>
            </a:r>
          </a:p>
          <a:p>
            <a:pPr lvl="1">
              <a:buFont typeface="Arial" panose="020B0604020202020204" pitchFamily="34" charset="0"/>
              <a:buChar char="•"/>
            </a:pPr>
            <a:r>
              <a:rPr lang="en-US" sz="2800"/>
              <a:t>80% condition A, 20% condition B</a:t>
            </a:r>
          </a:p>
          <a:p>
            <a:pPr lvl="1">
              <a:buFont typeface="Arial" panose="020B0604020202020204" pitchFamily="34" charset="0"/>
              <a:buChar char="•"/>
            </a:pPr>
            <a:r>
              <a:rPr lang="en-US" sz="2800"/>
              <a:t>50% condition A, 50% condition B</a:t>
            </a:r>
          </a:p>
          <a:p>
            <a:pPr lvl="1">
              <a:buFont typeface="Arial" panose="020B0604020202020204" pitchFamily="34" charset="0"/>
              <a:buChar char="•"/>
            </a:pPr>
            <a:r>
              <a:rPr lang="en-US" sz="2800"/>
              <a:t>20% condition A, 80% condition B</a:t>
            </a:r>
          </a:p>
          <a:p>
            <a:pPr lvl="1">
              <a:buFont typeface="Arial" panose="020B0604020202020204" pitchFamily="34" charset="0"/>
              <a:buChar char="•"/>
            </a:pPr>
            <a:r>
              <a:rPr lang="en-US" sz="2800"/>
              <a:t>100% condition B</a:t>
            </a:r>
          </a:p>
        </p:txBody>
      </p:sp>
    </p:spTree>
    <p:extLst>
      <p:ext uri="{BB962C8B-B14F-4D97-AF65-F5344CB8AC3E}">
        <p14:creationId xmlns:p14="http://schemas.microsoft.com/office/powerpoint/2010/main" val="107101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A9313-A38E-C9C6-35EE-97045AD9399A}"/>
              </a:ext>
            </a:extLst>
          </p:cNvPr>
          <p:cNvSpPr>
            <a:spLocks noGrp="1"/>
          </p:cNvSpPr>
          <p:nvPr>
            <p:ph type="title"/>
          </p:nvPr>
        </p:nvSpPr>
        <p:spPr>
          <a:xfrm>
            <a:off x="642269" y="347692"/>
            <a:ext cx="10831286" cy="1325563"/>
          </a:xfrm>
        </p:spPr>
        <p:txBody>
          <a:bodyPr/>
          <a:lstStyle/>
          <a:p>
            <a:r>
              <a:rPr lang="en-US"/>
              <a:t>In practice: Today … wells are at fixed locations</a:t>
            </a:r>
          </a:p>
        </p:txBody>
      </p:sp>
      <p:pic>
        <p:nvPicPr>
          <p:cNvPr id="5" name="Picture 4">
            <a:extLst>
              <a:ext uri="{FF2B5EF4-FFF2-40B4-BE49-F238E27FC236}">
                <a16:creationId xmlns:a16="http://schemas.microsoft.com/office/drawing/2014/main" id="{B6E14AEB-F291-8A95-9C7B-C6ED181CAA66}"/>
              </a:ext>
            </a:extLst>
          </p:cNvPr>
          <p:cNvPicPr>
            <a:picLocks noChangeAspect="1"/>
          </p:cNvPicPr>
          <p:nvPr/>
        </p:nvPicPr>
        <p:blipFill>
          <a:blip r:embed="rId2"/>
          <a:stretch>
            <a:fillRect/>
          </a:stretch>
        </p:blipFill>
        <p:spPr>
          <a:xfrm>
            <a:off x="642269" y="1994998"/>
            <a:ext cx="4929588" cy="4649232"/>
          </a:xfrm>
          <a:prstGeom prst="rect">
            <a:avLst/>
          </a:prstGeom>
        </p:spPr>
      </p:pic>
      <p:pic>
        <p:nvPicPr>
          <p:cNvPr id="6" name="Picture 5">
            <a:extLst>
              <a:ext uri="{FF2B5EF4-FFF2-40B4-BE49-F238E27FC236}">
                <a16:creationId xmlns:a16="http://schemas.microsoft.com/office/drawing/2014/main" id="{6EB3A5C7-E864-F987-0D28-075E71647AD3}"/>
              </a:ext>
            </a:extLst>
          </p:cNvPr>
          <p:cNvPicPr>
            <a:picLocks noChangeAspect="1"/>
          </p:cNvPicPr>
          <p:nvPr/>
        </p:nvPicPr>
        <p:blipFill>
          <a:blip r:embed="rId3"/>
          <a:stretch>
            <a:fillRect/>
          </a:stretch>
        </p:blipFill>
        <p:spPr>
          <a:xfrm>
            <a:off x="6950558" y="2581260"/>
            <a:ext cx="4404747" cy="3320078"/>
          </a:xfrm>
          <a:prstGeom prst="rect">
            <a:avLst/>
          </a:prstGeom>
        </p:spPr>
      </p:pic>
      <p:sp>
        <p:nvSpPr>
          <p:cNvPr id="7" name="TextBox 6">
            <a:extLst>
              <a:ext uri="{FF2B5EF4-FFF2-40B4-BE49-F238E27FC236}">
                <a16:creationId xmlns:a16="http://schemas.microsoft.com/office/drawing/2014/main" id="{7E2F7F3A-491E-7108-D5AD-2849B97BE1AF}"/>
              </a:ext>
            </a:extLst>
          </p:cNvPr>
          <p:cNvSpPr txBox="1"/>
          <p:nvPr/>
        </p:nvSpPr>
        <p:spPr>
          <a:xfrm>
            <a:off x="3094995" y="2677074"/>
            <a:ext cx="6002009" cy="1938992"/>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4000"/>
              <a:t>Each well is basically 1-bit that takes 4 measurements to measure one base</a:t>
            </a:r>
          </a:p>
        </p:txBody>
      </p:sp>
    </p:spTree>
    <p:extLst>
      <p:ext uri="{BB962C8B-B14F-4D97-AF65-F5344CB8AC3E}">
        <p14:creationId xmlns:p14="http://schemas.microsoft.com/office/powerpoint/2010/main" val="28489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9" y="1825625"/>
            <a:ext cx="4688436" cy="4351338"/>
          </a:xfrm>
        </p:spPr>
        <p:txBody>
          <a:bodyPr>
            <a:normAutofit/>
          </a:bodyPr>
          <a:lstStyle/>
          <a:p>
            <a:pPr marL="0" indent="0">
              <a:buNone/>
            </a:pPr>
            <a:r>
              <a:rPr lang="en-US" dirty="0"/>
              <a:t>Scenario:</a:t>
            </a:r>
          </a:p>
          <a:p>
            <a:pPr marL="684213"/>
            <a:r>
              <a:rPr lang="en-US" dirty="0"/>
              <a:t>40 million reads</a:t>
            </a:r>
          </a:p>
          <a:p>
            <a:pPr marL="684213"/>
            <a:r>
              <a:rPr lang="en-US" dirty="0"/>
              <a:t>~10,000 unique molecular species</a:t>
            </a:r>
          </a:p>
          <a:p>
            <a:pPr marL="684213"/>
            <a:r>
              <a:rPr lang="en-US" dirty="0"/>
              <a:t>Mean mRNA molecule copy per cell = 5</a:t>
            </a:r>
          </a:p>
          <a:p>
            <a:pPr marL="684213"/>
            <a:r>
              <a:rPr lang="en-US" dirty="0"/>
              <a:t>Dynamic range of mRNA molecules per cell 1-100</a:t>
            </a:r>
          </a:p>
        </p:txBody>
      </p:sp>
      <p:sp>
        <p:nvSpPr>
          <p:cNvPr id="6" name="Content Placeholder 2">
            <a:extLst>
              <a:ext uri="{FF2B5EF4-FFF2-40B4-BE49-F238E27FC236}">
                <a16:creationId xmlns:a16="http://schemas.microsoft.com/office/drawing/2014/main" id="{0794D1E4-944D-63BD-B9AD-25C41286C78B}"/>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2582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8" y="1825625"/>
            <a:ext cx="4767235" cy="4351338"/>
          </a:xfrm>
        </p:spPr>
        <p:txBody>
          <a:bodyPr>
            <a:normAutofit/>
          </a:bodyPr>
          <a:lstStyle/>
          <a:p>
            <a:pPr marL="0" indent="0">
              <a:buNone/>
            </a:pPr>
            <a:r>
              <a:rPr lang="en-US" dirty="0"/>
              <a:t>Scenario:</a:t>
            </a:r>
          </a:p>
          <a:p>
            <a:pPr marL="684213"/>
            <a:r>
              <a:rPr lang="en-US" dirty="0"/>
              <a:t>40 million reads</a:t>
            </a:r>
          </a:p>
          <a:p>
            <a:pPr marL="684213"/>
            <a:r>
              <a:rPr lang="en-US" dirty="0"/>
              <a:t>~10,000 unique molecular species</a:t>
            </a:r>
          </a:p>
          <a:p>
            <a:pPr marL="684213"/>
            <a:r>
              <a:rPr lang="en-US" dirty="0"/>
              <a:t>Mean mRNA molecule copy per cell = 50,000</a:t>
            </a:r>
          </a:p>
          <a:p>
            <a:pPr marL="684213"/>
            <a:r>
              <a:rPr lang="en-US" dirty="0"/>
              <a:t>Dynamic range mRNA molecules per cell 10 to 1 million</a:t>
            </a:r>
          </a:p>
        </p:txBody>
      </p:sp>
      <p:sp>
        <p:nvSpPr>
          <p:cNvPr id="5" name="Content Placeholder 2">
            <a:extLst>
              <a:ext uri="{FF2B5EF4-FFF2-40B4-BE49-F238E27FC236}">
                <a16:creationId xmlns:a16="http://schemas.microsoft.com/office/drawing/2014/main" id="{11FA70C2-FAC6-D49A-884C-D21C33868ACE}"/>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340856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86895-50BC-4D2B-812A-415084784FAE}"/>
              </a:ext>
            </a:extLst>
          </p:cNvPr>
          <p:cNvSpPr>
            <a:spLocks noGrp="1"/>
          </p:cNvSpPr>
          <p:nvPr>
            <p:ph type="title"/>
          </p:nvPr>
        </p:nvSpPr>
        <p:spPr/>
        <p:txBody>
          <a:bodyPr/>
          <a:lstStyle/>
          <a:p>
            <a:r>
              <a:rPr lang="en-US"/>
              <a:t>Selectivity vs Sensitivity</a:t>
            </a:r>
          </a:p>
        </p:txBody>
      </p:sp>
    </p:spTree>
    <p:extLst>
      <p:ext uri="{BB962C8B-B14F-4D97-AF65-F5344CB8AC3E}">
        <p14:creationId xmlns:p14="http://schemas.microsoft.com/office/powerpoint/2010/main" val="102730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7A990-8D4A-4B0B-97C5-C52C994C88B3}"/>
              </a:ext>
            </a:extLst>
          </p:cNvPr>
          <p:cNvPicPr>
            <a:picLocks noChangeAspect="1"/>
          </p:cNvPicPr>
          <p:nvPr/>
        </p:nvPicPr>
        <p:blipFill>
          <a:blip r:embed="rId2"/>
          <a:stretch>
            <a:fillRect/>
          </a:stretch>
        </p:blipFill>
        <p:spPr>
          <a:xfrm>
            <a:off x="486070" y="0"/>
            <a:ext cx="11219859" cy="6858000"/>
          </a:xfrm>
          <a:prstGeom prst="rect">
            <a:avLst/>
          </a:prstGeom>
        </p:spPr>
      </p:pic>
    </p:spTree>
    <p:extLst>
      <p:ext uri="{BB962C8B-B14F-4D97-AF65-F5344CB8AC3E}">
        <p14:creationId xmlns:p14="http://schemas.microsoft.com/office/powerpoint/2010/main" val="28550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0C0D9-2052-449E-B30D-97241DF5E86E}"/>
              </a:ext>
            </a:extLst>
          </p:cNvPr>
          <p:cNvPicPr>
            <a:picLocks noChangeAspect="1"/>
          </p:cNvPicPr>
          <p:nvPr/>
        </p:nvPicPr>
        <p:blipFill>
          <a:blip r:embed="rId2"/>
          <a:stretch>
            <a:fillRect/>
          </a:stretch>
        </p:blipFill>
        <p:spPr>
          <a:xfrm>
            <a:off x="883920" y="0"/>
            <a:ext cx="10424160" cy="6858000"/>
          </a:xfrm>
          <a:prstGeom prst="rect">
            <a:avLst/>
          </a:prstGeom>
        </p:spPr>
      </p:pic>
    </p:spTree>
    <p:extLst>
      <p:ext uri="{BB962C8B-B14F-4D97-AF65-F5344CB8AC3E}">
        <p14:creationId xmlns:p14="http://schemas.microsoft.com/office/powerpoint/2010/main" val="3481787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1303</Words>
  <Application>Microsoft Office PowerPoint</Application>
  <PresentationFormat>Widescreen</PresentationFormat>
  <Paragraphs>217</Paragraphs>
  <Slides>37</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7" baseType="lpstr">
      <vt:lpstr>Arial</vt:lpstr>
      <vt:lpstr>Arial Regular</vt:lpstr>
      <vt:lpstr>Book Antiqua</vt:lpstr>
      <vt:lpstr>Calibri</vt:lpstr>
      <vt:lpstr>Calibri Light</vt:lpstr>
      <vt:lpstr>Cambria Math</vt:lpstr>
      <vt:lpstr>Times New Roman</vt:lpstr>
      <vt:lpstr>Office Theme</vt:lpstr>
      <vt:lpstr>Équation</vt:lpstr>
      <vt:lpstr>Equation</vt:lpstr>
      <vt:lpstr>Reminder: Analog and Digital signals</vt:lpstr>
      <vt:lpstr>Review: ADCs (digital conversion)</vt:lpstr>
      <vt:lpstr>Other types of analog to digital conversion in Omics?</vt:lpstr>
      <vt:lpstr>In practice: Today … wells are at fixed locations</vt:lpstr>
      <vt:lpstr>Quantitative Bit Resolution for RNA-Seq = Reads</vt:lpstr>
      <vt:lpstr>Quantitative Bit Resolution for RNA-Seq = Reads</vt:lpstr>
      <vt:lpstr>Selectivity vs Sensitivity</vt:lpstr>
      <vt:lpstr>PowerPoint Presentation</vt:lpstr>
      <vt:lpstr>PowerPoint Presentation</vt:lpstr>
      <vt:lpstr>Fluorescence Advantage</vt:lpstr>
      <vt:lpstr>Quantitative Analysis 101</vt:lpstr>
      <vt:lpstr>The change in signal should reflect the change in quantity</vt:lpstr>
      <vt:lpstr>Quantitative Analysis 101</vt:lpstr>
      <vt:lpstr>Quantitative Analysis 101: Using an Internal Std</vt:lpstr>
      <vt:lpstr>Quantitative Analysis 101</vt:lpstr>
      <vt:lpstr>Measurements on different platforms are not measured on the same scale</vt:lpstr>
      <vt:lpstr>Between Batch/Platform/Lab Signal Calibration</vt:lpstr>
      <vt:lpstr>Use of calibration curve to convert signal to quantity</vt:lpstr>
      <vt:lpstr>Use of calibration curve to convert signal to quantity</vt:lpstr>
      <vt:lpstr>What you calibrate against is important</vt:lpstr>
      <vt:lpstr>What you calibrate against is important</vt:lpstr>
      <vt:lpstr>What you calibrate against is important</vt:lpstr>
      <vt:lpstr>What is the difference between relative and absolute quantitation?</vt:lpstr>
      <vt:lpstr>What is the difference between a “differential” and a “quantitative” measurement?</vt:lpstr>
      <vt:lpstr>What does it mean if these are the two points?</vt:lpstr>
      <vt:lpstr>Major Quantitative Figures of Merit</vt:lpstr>
      <vt:lpstr>Limit of detection</vt:lpstr>
      <vt:lpstr>Limit of Quantitation</vt:lpstr>
      <vt:lpstr>Limit of Quantitation</vt:lpstr>
      <vt:lpstr>Questions:</vt:lpstr>
      <vt:lpstr>Matched Matrix Dilution Curves</vt:lpstr>
      <vt:lpstr>Matching the Matrix is Important</vt:lpstr>
      <vt:lpstr>Reference Yeast BY4742 Diluted in 15N Yeast (S288c)</vt:lpstr>
      <vt:lpstr>Not all Peptides are Equal Quantitative Proxies for a Protein</vt:lpstr>
      <vt:lpstr>Not all Peptides are Quantitative</vt:lpstr>
      <vt:lpstr>Method of Standard Addition</vt:lpstr>
      <vt:lpstr>Mixing two samples of extreme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2</cp:revision>
  <dcterms:created xsi:type="dcterms:W3CDTF">2022-04-04T00:48:17Z</dcterms:created>
  <dcterms:modified xsi:type="dcterms:W3CDTF">2024-04-10T16:24:03Z</dcterms:modified>
</cp:coreProperties>
</file>